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6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Mein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Michigan.</a:t>
            </a:r>
          </a:p>
          <a:p>
            <a:r>
              <a:rPr lang="en-US" dirty="0" smtClean="0"/>
              <a:t>Michigan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in den </a:t>
            </a:r>
            <a:r>
              <a:rPr lang="en-US" dirty="0" err="1" smtClean="0"/>
              <a:t>Vereinigten</a:t>
            </a:r>
            <a:r>
              <a:rPr lang="en-US" dirty="0" smtClean="0"/>
              <a:t> </a:t>
            </a:r>
            <a:r>
              <a:rPr lang="en-US" dirty="0" err="1" smtClean="0"/>
              <a:t>Staaten</a:t>
            </a:r>
            <a:r>
              <a:rPr lang="en-US" dirty="0"/>
              <a:t> </a:t>
            </a:r>
            <a:r>
              <a:rPr lang="en-US" dirty="0" smtClean="0"/>
              <a:t>von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/>
              <a:t> 9,883,360 </a:t>
            </a:r>
            <a:r>
              <a:rPr lang="en-US" dirty="0" smtClean="0"/>
              <a:t> Menschen in Michigan.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Hauptstadt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Lansing.</a:t>
            </a:r>
          </a:p>
          <a:p>
            <a:r>
              <a:rPr lang="en-US" dirty="0" smtClean="0"/>
              <a:t>In Lansing </a:t>
            </a:r>
            <a:r>
              <a:rPr lang="en-US" dirty="0" err="1" smtClean="0"/>
              <a:t>wohnen</a:t>
            </a:r>
            <a:r>
              <a:rPr lang="en-US" dirty="0" smtClean="0"/>
              <a:t>  114,605 Menschen.</a:t>
            </a:r>
          </a:p>
          <a:p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bekannte</a:t>
            </a:r>
            <a:r>
              <a:rPr lang="en-US" dirty="0" smtClean="0"/>
              <a:t> und </a:t>
            </a: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in Michigan: </a:t>
            </a:r>
          </a:p>
          <a:p>
            <a:pPr lvl="1"/>
            <a:r>
              <a:rPr lang="en-US" dirty="0" smtClean="0"/>
              <a:t>Detroit  - </a:t>
            </a:r>
            <a:r>
              <a:rPr lang="en-US" dirty="0" err="1" smtClean="0"/>
              <a:t>größte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in Michigan</a:t>
            </a:r>
          </a:p>
          <a:p>
            <a:pPr lvl="1"/>
            <a:r>
              <a:rPr lang="en-US" dirty="0" smtClean="0"/>
              <a:t> Traverse City  - </a:t>
            </a:r>
            <a:r>
              <a:rPr lang="en-US" dirty="0" err="1" smtClean="0"/>
              <a:t>Tourismus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Map of US with Michigan – point out when talking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9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Geographie</a:t>
            </a:r>
            <a:r>
              <a:rPr lang="en-US" dirty="0" smtClean="0"/>
              <a:t>  </a:t>
            </a:r>
            <a:r>
              <a:rPr lang="en-US" sz="3600" dirty="0" smtClean="0"/>
              <a:t>(with map to point things out)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Michigan hat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Flüsse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: …..</a:t>
            </a:r>
          </a:p>
          <a:p>
            <a:r>
              <a:rPr lang="en-US" dirty="0" smtClean="0"/>
              <a:t>Michigan hat </a:t>
            </a:r>
            <a:r>
              <a:rPr lang="en-US" dirty="0" err="1" smtClean="0"/>
              <a:t>keine</a:t>
            </a:r>
            <a:r>
              <a:rPr lang="en-US" dirty="0" smtClean="0"/>
              <a:t> Berge.</a:t>
            </a:r>
          </a:p>
          <a:p>
            <a:r>
              <a:rPr lang="en-US" dirty="0" smtClean="0"/>
              <a:t>Michigan </a:t>
            </a:r>
            <a:r>
              <a:rPr lang="en-US" dirty="0" err="1" smtClean="0"/>
              <a:t>ist</a:t>
            </a:r>
            <a:r>
              <a:rPr lang="en-US" dirty="0" smtClean="0"/>
              <a:t> von Seen </a:t>
            </a:r>
            <a:r>
              <a:rPr lang="en-US" dirty="0" err="1" smtClean="0"/>
              <a:t>umgeben</a:t>
            </a:r>
            <a:r>
              <a:rPr lang="en-US" dirty="0" smtClean="0"/>
              <a:t> (surrounded)</a:t>
            </a:r>
          </a:p>
          <a:p>
            <a:pPr lvl="1"/>
            <a:r>
              <a:rPr lang="en-US" dirty="0" smtClean="0"/>
              <a:t>die Seen </a:t>
            </a:r>
            <a:r>
              <a:rPr lang="en-US" dirty="0" err="1" smtClean="0"/>
              <a:t>heißen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Lake Michigan</a:t>
            </a:r>
          </a:p>
          <a:p>
            <a:pPr lvl="2"/>
            <a:r>
              <a:rPr lang="en-US" dirty="0" smtClean="0"/>
              <a:t>Lake Erie</a:t>
            </a:r>
          </a:p>
          <a:p>
            <a:pPr lvl="2"/>
            <a:r>
              <a:rPr lang="en-US" dirty="0" smtClean="0"/>
              <a:t>Lake Superior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0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Transportmittel</a:t>
            </a:r>
            <a:r>
              <a:rPr lang="en-US" dirty="0" smtClean="0"/>
              <a:t> (add pictures)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Michigan </a:t>
            </a:r>
            <a:r>
              <a:rPr lang="en-US" dirty="0" err="1"/>
              <a:t>fahren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 Menschen mit </a:t>
            </a:r>
            <a:r>
              <a:rPr lang="en-US" dirty="0" err="1"/>
              <a:t>dem</a:t>
            </a:r>
            <a:r>
              <a:rPr lang="en-US" dirty="0"/>
              <a:t> Auto.</a:t>
            </a:r>
          </a:p>
          <a:p>
            <a:r>
              <a:rPr lang="en-US" dirty="0" err="1"/>
              <a:t>Manche</a:t>
            </a:r>
            <a:r>
              <a:rPr lang="en-US" dirty="0"/>
              <a:t> </a:t>
            </a:r>
            <a:r>
              <a:rPr lang="en-US" dirty="0" err="1"/>
              <a:t>Städte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Busse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Der “Greyhound”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Reisebus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Michigan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Züge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Manche</a:t>
            </a:r>
            <a:r>
              <a:rPr lang="en-US" dirty="0"/>
              <a:t> </a:t>
            </a:r>
            <a:r>
              <a:rPr lang="en-US" dirty="0" err="1"/>
              <a:t>Leute</a:t>
            </a:r>
            <a:r>
              <a:rPr lang="en-US" dirty="0"/>
              <a:t> </a:t>
            </a:r>
            <a:r>
              <a:rPr lang="en-US" dirty="0" err="1"/>
              <a:t>fahren</a:t>
            </a:r>
            <a:r>
              <a:rPr lang="en-US" dirty="0"/>
              <a:t> in </a:t>
            </a:r>
            <a:r>
              <a:rPr lang="en-US" dirty="0" err="1"/>
              <a:t>ihrer</a:t>
            </a:r>
            <a:r>
              <a:rPr lang="en-US" dirty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 mit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smtClean="0"/>
              <a:t>Rad.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818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esondere</a:t>
            </a:r>
            <a:r>
              <a:rPr lang="en-US" dirty="0" smtClean="0"/>
              <a:t> </a:t>
            </a:r>
            <a:r>
              <a:rPr lang="en-US" dirty="0" err="1" smtClean="0"/>
              <a:t>Fakten</a:t>
            </a:r>
            <a:r>
              <a:rPr lang="en-US" dirty="0" smtClean="0"/>
              <a:t> (add pictures)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In Michigan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Strände</a:t>
            </a:r>
            <a:r>
              <a:rPr lang="en-US" dirty="0" smtClean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Das Wetter: </a:t>
            </a:r>
            <a:r>
              <a:rPr lang="en-US" dirty="0" err="1" smtClean="0"/>
              <a:t>Im</a:t>
            </a:r>
            <a:r>
              <a:rPr lang="en-US" dirty="0" smtClean="0"/>
              <a:t> Winter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Schnee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esonders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, minus 20 Grad.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Schneestürme</a:t>
            </a:r>
            <a:r>
              <a:rPr lang="en-US" dirty="0" smtClean="0"/>
              <a:t>.  Der </a:t>
            </a:r>
            <a:r>
              <a:rPr lang="en-US" dirty="0" err="1" smtClean="0"/>
              <a:t>Früling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</a:t>
            </a:r>
            <a:r>
              <a:rPr lang="en-US" dirty="0" smtClean="0"/>
              <a:t>. Der </a:t>
            </a:r>
            <a:r>
              <a:rPr lang="en-US" dirty="0" err="1" smtClean="0"/>
              <a:t>Sommer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40 Grad.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schwül</a:t>
            </a:r>
            <a:r>
              <a:rPr lang="en-US" dirty="0" smtClean="0"/>
              <a:t>.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Tornado. Der </a:t>
            </a:r>
            <a:r>
              <a:rPr lang="en-US" dirty="0" err="1" smtClean="0"/>
              <a:t>Herbst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 und bunt.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In Michigan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Football.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 Golf.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Golfplätze</a:t>
            </a:r>
            <a:r>
              <a:rPr lang="en-US" dirty="0" smtClean="0"/>
              <a:t>.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Tennis.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In Michigan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die “University of Michigan”.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super </a:t>
            </a:r>
            <a:r>
              <a:rPr lang="en-US" dirty="0" err="1" smtClean="0"/>
              <a:t>Universität</a:t>
            </a:r>
            <a:r>
              <a:rPr lang="en-US" dirty="0"/>
              <a:t> </a:t>
            </a:r>
            <a:r>
              <a:rPr lang="en-US" dirty="0" smtClean="0"/>
              <a:t>in der </a:t>
            </a:r>
            <a:r>
              <a:rPr lang="en-US" dirty="0" err="1" smtClean="0"/>
              <a:t>Stadt</a:t>
            </a:r>
            <a:r>
              <a:rPr lang="en-US" dirty="0" smtClean="0"/>
              <a:t> Ann Arbor.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Religion:</a:t>
            </a:r>
          </a:p>
          <a:p>
            <a:pPr marL="806450" lvl="1" indent="-457200">
              <a:buFont typeface="+mj-ea"/>
              <a:buAutoNum type="circleNumDbPlain"/>
            </a:pPr>
            <a:r>
              <a:rPr lang="en-US" dirty="0" smtClean="0"/>
              <a:t>79 % </a:t>
            </a:r>
            <a:r>
              <a:rPr lang="en-US" dirty="0" err="1" smtClean="0"/>
              <a:t>sind</a:t>
            </a:r>
            <a:r>
              <a:rPr lang="en-US" dirty="0" smtClean="0"/>
              <a:t> Christen; </a:t>
            </a:r>
            <a:r>
              <a:rPr lang="en-US" dirty="0" err="1" smtClean="0"/>
              <a:t>davon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23%  </a:t>
            </a:r>
            <a:r>
              <a:rPr lang="en-US" dirty="0" err="1" smtClean="0"/>
              <a:t>Katholisch</a:t>
            </a:r>
            <a:r>
              <a:rPr lang="en-US" dirty="0" smtClean="0"/>
              <a:t> und 53 %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Protestanten</a:t>
            </a:r>
            <a:endParaRPr lang="en-US" dirty="0" smtClean="0"/>
          </a:p>
          <a:p>
            <a:pPr marL="806450" lvl="1" indent="-457200">
              <a:buFont typeface="+mj-ea"/>
              <a:buAutoNum type="circleNumDbPlain"/>
            </a:pPr>
            <a:r>
              <a:rPr lang="en-US" dirty="0" smtClean="0"/>
              <a:t>5%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Religion. </a:t>
            </a:r>
          </a:p>
          <a:p>
            <a:pPr marL="463550" indent="-457200">
              <a:buFont typeface="+mj-ea"/>
              <a:buAutoNum type="circleNumDbPlain"/>
            </a:pPr>
            <a:r>
              <a:rPr lang="en-US" dirty="0" err="1" smtClean="0"/>
              <a:t>Spezialit</a:t>
            </a:r>
            <a:r>
              <a:rPr lang="en-US" dirty="0" err="1" smtClean="0"/>
              <a:t>äten</a:t>
            </a:r>
            <a:r>
              <a:rPr lang="en-US" dirty="0" smtClean="0"/>
              <a:t>: </a:t>
            </a:r>
            <a:r>
              <a:rPr lang="en-US" dirty="0" err="1" smtClean="0"/>
              <a:t>geräucherter</a:t>
            </a:r>
            <a:r>
              <a:rPr lang="en-US" dirty="0" smtClean="0"/>
              <a:t> </a:t>
            </a:r>
            <a:r>
              <a:rPr lang="en-US" dirty="0" err="1" smtClean="0"/>
              <a:t>Fisch</a:t>
            </a:r>
            <a:r>
              <a:rPr lang="en-US" dirty="0" smtClean="0"/>
              <a:t>, </a:t>
            </a:r>
            <a:r>
              <a:rPr lang="en-US" dirty="0" err="1" smtClean="0"/>
              <a:t>Kirschen</a:t>
            </a:r>
            <a:r>
              <a:rPr lang="en-US" dirty="0" smtClean="0"/>
              <a:t> </a:t>
            </a:r>
            <a:endParaRPr lang="en-US" dirty="0" smtClean="0"/>
          </a:p>
          <a:p>
            <a:pPr marL="457200" indent="-457200">
              <a:buFont typeface="+mj-ea"/>
              <a:buAutoNum type="circleNumDb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0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…</a:t>
            </a:r>
            <a:r>
              <a:rPr lang="en-US" dirty="0" smtClean="0"/>
              <a:t>.  (add pictures)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</a:t>
            </a:r>
            <a:r>
              <a:rPr lang="en-US" dirty="0" err="1" smtClean="0"/>
              <a:t>im</a:t>
            </a:r>
            <a:r>
              <a:rPr lang="en-US" dirty="0" smtClean="0"/>
              <a:t> Lake Michigan </a:t>
            </a:r>
            <a:r>
              <a:rPr lang="en-US" dirty="0" err="1" smtClean="0"/>
              <a:t>schwimmen</a:t>
            </a:r>
            <a:r>
              <a:rPr lang="en-US" dirty="0" smtClean="0"/>
              <a:t> und am Strand </a:t>
            </a:r>
            <a:r>
              <a:rPr lang="en-US" dirty="0" err="1" smtClean="0"/>
              <a:t>liegen</a:t>
            </a:r>
            <a:endParaRPr lang="en-US" dirty="0" smtClean="0"/>
          </a:p>
          <a:p>
            <a:r>
              <a:rPr lang="en-US" dirty="0" smtClean="0"/>
              <a:t>… Detroit </a:t>
            </a:r>
            <a:r>
              <a:rPr lang="en-US" dirty="0" err="1" smtClean="0"/>
              <a:t>besuchen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Fox Theater </a:t>
            </a:r>
            <a:r>
              <a:rPr lang="en-US" dirty="0" err="1" smtClean="0"/>
              <a:t>gehen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das Detroit Institute of Arts </a:t>
            </a:r>
            <a:r>
              <a:rPr lang="en-US" dirty="0" err="1" smtClean="0"/>
              <a:t>besuchen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auch</a:t>
            </a:r>
            <a:r>
              <a:rPr lang="en-US" dirty="0" smtClean="0"/>
              <a:t> in den Detroit Zoo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im</a:t>
            </a:r>
            <a:r>
              <a:rPr lang="en-US" dirty="0" smtClean="0"/>
              <a:t> …. Restaurant </a:t>
            </a:r>
            <a:r>
              <a:rPr lang="en-US" dirty="0" err="1" smtClean="0"/>
              <a:t>essen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zum</a:t>
            </a:r>
            <a:r>
              <a:rPr lang="en-US" dirty="0" smtClean="0"/>
              <a:t> Eastern Market </a:t>
            </a:r>
            <a:r>
              <a:rPr lang="en-US" dirty="0" err="1" smtClean="0"/>
              <a:t>gehen</a:t>
            </a:r>
            <a:r>
              <a:rPr lang="en-US" dirty="0" smtClean="0"/>
              <a:t> und </a:t>
            </a:r>
            <a:r>
              <a:rPr lang="en-US" dirty="0" err="1" smtClean="0"/>
              <a:t>einkaufen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404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Postkarte</a:t>
            </a:r>
            <a:r>
              <a:rPr lang="en-US" dirty="0" smtClean="0"/>
              <a:t>   (add a picture)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418" y="2423474"/>
            <a:ext cx="6014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Liebe</a:t>
            </a:r>
            <a:r>
              <a:rPr lang="en-US" dirty="0" smtClean="0"/>
              <a:t> Petra!</a:t>
            </a:r>
          </a:p>
          <a:p>
            <a:endParaRPr lang="en-US" dirty="0"/>
          </a:p>
          <a:p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Detroit!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auf der Hart Plaza und </a:t>
            </a:r>
            <a:r>
              <a:rPr lang="en-US" dirty="0" err="1" smtClean="0"/>
              <a:t>kann</a:t>
            </a:r>
            <a:r>
              <a:rPr lang="en-US" dirty="0" smtClean="0"/>
              <a:t> den Detroit River und Winsor </a:t>
            </a:r>
            <a:r>
              <a:rPr lang="en-US" dirty="0" err="1" smtClean="0"/>
              <a:t>sehen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DIA (Detroit Institute of Arts) –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Kunst</a:t>
            </a:r>
            <a:r>
              <a:rPr lang="en-US" smtClean="0"/>
              <a:t>-Museum </a:t>
            </a:r>
            <a:r>
              <a:rPr lang="en-US" dirty="0" smtClean="0"/>
              <a:t>und </a:t>
            </a:r>
            <a:r>
              <a:rPr lang="en-US" dirty="0" err="1" smtClean="0"/>
              <a:t>im</a:t>
            </a:r>
            <a:r>
              <a:rPr lang="en-US" dirty="0" smtClean="0"/>
              <a:t> Fox Theater. </a:t>
            </a:r>
            <a:r>
              <a:rPr lang="en-US" dirty="0" err="1" smtClean="0"/>
              <a:t>Es</a:t>
            </a:r>
            <a:r>
              <a:rPr lang="en-US" dirty="0" smtClean="0"/>
              <a:t> war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und </a:t>
            </a:r>
            <a:r>
              <a:rPr lang="en-US" dirty="0" err="1" smtClean="0"/>
              <a:t>nette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Motown Museum. </a:t>
            </a:r>
            <a:r>
              <a:rPr lang="en-US" dirty="0" err="1" smtClean="0"/>
              <a:t>Es</a:t>
            </a:r>
            <a:r>
              <a:rPr lang="en-US" dirty="0" smtClean="0"/>
              <a:t> war </a:t>
            </a:r>
            <a:r>
              <a:rPr lang="en-US" dirty="0" err="1" smtClean="0"/>
              <a:t>wirklich</a:t>
            </a:r>
            <a:r>
              <a:rPr lang="en-US" dirty="0" smtClean="0"/>
              <a:t> prima.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am Sonntag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dann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smtClean="0"/>
              <a:t>Britta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0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101</TotalTime>
  <Words>471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Michigan</vt:lpstr>
      <vt:lpstr>Michigan</vt:lpstr>
      <vt:lpstr>Geographie  (with map to point things out)</vt:lpstr>
      <vt:lpstr>Transportmittel (add pictures)</vt:lpstr>
      <vt:lpstr>Besondere Fakten (add pictures)</vt:lpstr>
      <vt:lpstr>Ich möchte gern….  (add pictures)</vt:lpstr>
      <vt:lpstr>eine Postkarte   (add a picture)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</dc:title>
  <dc:creator>Britta Scheibel</dc:creator>
  <cp:lastModifiedBy>Britta Scheibel</cp:lastModifiedBy>
  <cp:revision>12</cp:revision>
  <dcterms:created xsi:type="dcterms:W3CDTF">2013-03-10T19:33:52Z</dcterms:created>
  <dcterms:modified xsi:type="dcterms:W3CDTF">2013-03-15T00:50:58Z</dcterms:modified>
</cp:coreProperties>
</file>