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5548" y="209794"/>
            <a:ext cx="8175878" cy="958249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Dienstag</a:t>
            </a:r>
            <a:r>
              <a:rPr lang="en-US" sz="3200" dirty="0" smtClean="0"/>
              <a:t>, der 18. September 2012</a:t>
            </a:r>
            <a:br>
              <a:rPr lang="en-US" sz="3200" dirty="0" smtClean="0"/>
            </a:br>
            <a:r>
              <a:rPr lang="en-US" sz="1800" dirty="0" smtClean="0"/>
              <a:t>Deutsch AP (E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 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C - Tag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2162" y="1761565"/>
            <a:ext cx="7962038" cy="490648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Personal &amp; Public </a:t>
            </a:r>
            <a:r>
              <a:rPr lang="en-US" dirty="0" err="1" smtClean="0"/>
              <a:t>Identitie</a:t>
            </a:r>
            <a:r>
              <a:rPr lang="en-US" smtClean="0"/>
              <a:t>	Persönliche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Öffentliche</a:t>
            </a:r>
            <a:r>
              <a:rPr lang="en-US" dirty="0" smtClean="0"/>
              <a:t> </a:t>
            </a:r>
            <a:r>
              <a:rPr lang="en-US" dirty="0" err="1" smtClean="0"/>
              <a:t>Identität</a:t>
            </a:r>
            <a:endParaRPr lang="en-US" dirty="0" smtClean="0"/>
          </a:p>
          <a:p>
            <a:r>
              <a:rPr lang="en-US" dirty="0" smtClean="0"/>
              <a:t>Objectives: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US" dirty="0" smtClean="0"/>
              <a:t>Pronunciation, sound of the language</a:t>
            </a:r>
          </a:p>
          <a:p>
            <a:pPr lvl="1"/>
            <a:r>
              <a:rPr lang="en-US" dirty="0" smtClean="0"/>
              <a:t>Vocabulary to express opinions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 </a:t>
            </a:r>
            <a:endParaRPr lang="en-US" dirty="0"/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Geschichte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.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Geschichte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.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5 – </a:t>
            </a:r>
            <a:r>
              <a:rPr lang="en-US" dirty="0" err="1" smtClean="0"/>
              <a:t>vervollständige</a:t>
            </a:r>
            <a:r>
              <a:rPr lang="en-US" dirty="0" smtClean="0"/>
              <a:t> die </a:t>
            </a:r>
            <a:r>
              <a:rPr lang="en-US" dirty="0" err="1" smtClean="0"/>
              <a:t>Sätze</a:t>
            </a:r>
            <a:r>
              <a:rPr lang="en-US" dirty="0" smtClean="0"/>
              <a:t> –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Wichtige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: </a:t>
            </a:r>
            <a:r>
              <a:rPr lang="en-US" dirty="0" err="1" smtClean="0"/>
              <a:t>begründe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(</a:t>
            </a:r>
            <a:r>
              <a:rPr lang="en-US" dirty="0" err="1" smtClean="0"/>
              <a:t>begründen</a:t>
            </a:r>
            <a:r>
              <a:rPr lang="en-US" dirty="0" smtClean="0"/>
              <a:t> – give reason) (S.8)</a:t>
            </a:r>
          </a:p>
          <a:p>
            <a:pPr marL="463550" indent="-457200"/>
            <a:r>
              <a:rPr lang="en-US" dirty="0" err="1" smtClean="0"/>
              <a:t>Hausaufgaben</a:t>
            </a:r>
            <a:r>
              <a:rPr lang="en-US" dirty="0" smtClean="0"/>
              <a:t>: </a:t>
            </a:r>
          </a:p>
          <a:p>
            <a:pPr marL="806450" lvl="1" indent="-457200"/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Geschichte</a:t>
            </a:r>
            <a:r>
              <a:rPr lang="en-US" dirty="0" smtClean="0"/>
              <a:t>: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mindestens</a:t>
            </a:r>
            <a:r>
              <a:rPr lang="en-US" dirty="0" smtClean="0"/>
              <a:t> 5 </a:t>
            </a:r>
            <a:r>
              <a:rPr lang="en-US" dirty="0" err="1" smtClean="0"/>
              <a:t>S</a:t>
            </a:r>
            <a:r>
              <a:rPr lang="en-US" dirty="0" err="1" smtClean="0"/>
              <a:t>ätze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enutze</a:t>
            </a:r>
            <a:r>
              <a:rPr lang="en-US" dirty="0" smtClean="0"/>
              <a:t> 5 von den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 von 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dirty="0" smtClean="0"/>
              <a:t>8 </a:t>
            </a:r>
            <a:r>
              <a:rPr lang="en-US" dirty="0" err="1" smtClean="0"/>
              <a:t>oben</a:t>
            </a:r>
            <a:r>
              <a:rPr lang="en-US" dirty="0" smtClean="0"/>
              <a:t>. </a:t>
            </a:r>
            <a:r>
              <a:rPr lang="en-US" dirty="0" err="1" smtClean="0"/>
              <a:t>Versuche</a:t>
            </a:r>
            <a:r>
              <a:rPr lang="en-US" dirty="0" smtClean="0"/>
              <a:t> so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Zusammenhang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  <a:r>
              <a:rPr lang="en-US" dirty="0" err="1" smtClean="0"/>
              <a:t>Wenn</a:t>
            </a:r>
            <a:r>
              <a:rPr lang="en-US" dirty="0" smtClean="0"/>
              <a:t> die Geschichte </a:t>
            </a:r>
            <a:r>
              <a:rPr lang="en-US" dirty="0" err="1" smtClean="0"/>
              <a:t>keinen</a:t>
            </a:r>
            <a:r>
              <a:rPr lang="en-US" dirty="0" smtClean="0"/>
              <a:t> Sinn </a:t>
            </a:r>
            <a:r>
              <a:rPr lang="en-US" dirty="0" err="1" smtClean="0"/>
              <a:t>macht</a:t>
            </a:r>
            <a:r>
              <a:rPr lang="en-US" dirty="0" smtClean="0"/>
              <a:t>, </a:t>
            </a:r>
            <a:r>
              <a:rPr lang="en-US" dirty="0" err="1" smtClean="0"/>
              <a:t>fange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Geschichte an. Oder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einfache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mit den </a:t>
            </a:r>
            <a:r>
              <a:rPr lang="en-US" dirty="0" err="1" smtClean="0"/>
              <a:t>Wörtern</a:t>
            </a:r>
            <a:r>
              <a:rPr lang="en-US" dirty="0" smtClean="0"/>
              <a:t>. </a:t>
            </a:r>
          </a:p>
          <a:p>
            <a:pPr marL="806450" lvl="1" indent="-457200"/>
            <a:r>
              <a:rPr lang="en-US" dirty="0" smtClean="0"/>
              <a:t>Edmodo (8sah2m)</a:t>
            </a:r>
          </a:p>
        </p:txBody>
      </p:sp>
    </p:spTree>
    <p:extLst>
      <p:ext uri="{BB962C8B-B14F-4D97-AF65-F5344CB8AC3E}">
        <p14:creationId xmlns:p14="http://schemas.microsoft.com/office/powerpoint/2010/main" val="60600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2177</TotalTime>
  <Words>17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Infusion</vt:lpstr>
      <vt:lpstr>Deutsch AP </vt:lpstr>
      <vt:lpstr>Dienstag, der 18. September 2012 Deutsch AP (E Stunde)  Heute ist ein C - Tag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45</cp:revision>
  <dcterms:created xsi:type="dcterms:W3CDTF">2012-09-05T12:59:09Z</dcterms:created>
  <dcterms:modified xsi:type="dcterms:W3CDTF">2012-09-18T15:38:40Z</dcterms:modified>
</cp:coreProperties>
</file>