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8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Montag</a:t>
            </a:r>
            <a:r>
              <a:rPr lang="en-US" sz="3200" dirty="0" smtClean="0"/>
              <a:t>, der 10. September 2012 </a:t>
            </a:r>
            <a:r>
              <a:rPr lang="en-US" sz="1800" dirty="0" smtClean="0"/>
              <a:t>Deutsch AP (E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Intro to AP			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D - Tag</a:t>
            </a:r>
            <a:endParaRPr lang="en-US" dirty="0"/>
          </a:p>
          <a:p>
            <a:r>
              <a:rPr lang="en-US" dirty="0"/>
              <a:t>Objectives: </a:t>
            </a:r>
          </a:p>
          <a:p>
            <a:pPr lvl="1"/>
            <a:r>
              <a:rPr lang="en-US" dirty="0" smtClean="0"/>
              <a:t>Organization tools: folders, pocket folders</a:t>
            </a:r>
          </a:p>
          <a:p>
            <a:pPr lvl="1"/>
            <a:r>
              <a:rPr lang="en-US" dirty="0" smtClean="0"/>
              <a:t>Understand class routines, grading and expectations </a:t>
            </a:r>
          </a:p>
          <a:p>
            <a:pPr lvl="1"/>
            <a:r>
              <a:rPr lang="en-US" dirty="0" smtClean="0"/>
              <a:t>Discussing the theme of the first AP </a:t>
            </a:r>
            <a:r>
              <a:rPr lang="en-US" dirty="0" err="1" smtClean="0"/>
              <a:t>uint</a:t>
            </a:r>
            <a:endParaRPr lang="en-US" dirty="0"/>
          </a:p>
          <a:p>
            <a:pPr lvl="1"/>
            <a:r>
              <a:rPr lang="en-US" dirty="0"/>
              <a:t>audio visual comprehension (listening &amp; </a:t>
            </a:r>
            <a:r>
              <a:rPr lang="en-US" dirty="0" smtClean="0"/>
              <a:t>speaking &amp; writing)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Mappen</a:t>
            </a:r>
            <a:r>
              <a:rPr lang="en-US" dirty="0" smtClean="0"/>
              <a:t> (folders) und Labels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Hängeordner</a:t>
            </a:r>
            <a:r>
              <a:rPr lang="en-US" dirty="0" smtClean="0"/>
              <a:t> </a:t>
            </a:r>
            <a:r>
              <a:rPr lang="en-US" dirty="0" err="1" smtClean="0"/>
              <a:t>austeilen</a:t>
            </a:r>
            <a:r>
              <a:rPr lang="en-US" dirty="0" smtClean="0"/>
              <a:t>, </a:t>
            </a:r>
            <a:r>
              <a:rPr lang="en-US" dirty="0" err="1" smtClean="0"/>
              <a:t>beschriften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“First day” questionnaire (</a:t>
            </a:r>
            <a:r>
              <a:rPr lang="en-US" dirty="0" err="1" smtClean="0"/>
              <a:t>hab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letzte</a:t>
            </a:r>
            <a:r>
              <a:rPr lang="en-US" dirty="0" smtClean="0"/>
              <a:t> </a:t>
            </a:r>
            <a:r>
              <a:rPr lang="en-US" dirty="0" err="1" smtClean="0"/>
              <a:t>Woche</a:t>
            </a:r>
            <a:r>
              <a:rPr lang="en-US" dirty="0" smtClean="0"/>
              <a:t> </a:t>
            </a:r>
            <a:r>
              <a:rPr lang="en-US" dirty="0" err="1" smtClean="0"/>
              <a:t>vergessen</a:t>
            </a:r>
            <a:r>
              <a:rPr lang="en-US" dirty="0" smtClean="0"/>
              <a:t>) 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Lehrplan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Das </a:t>
            </a:r>
            <a:r>
              <a:rPr lang="en-US" dirty="0" err="1" smtClean="0"/>
              <a:t>Thema</a:t>
            </a:r>
            <a:r>
              <a:rPr lang="en-US" dirty="0" smtClean="0"/>
              <a:t> der </a:t>
            </a:r>
            <a:r>
              <a:rPr lang="en-US" dirty="0" err="1" smtClean="0"/>
              <a:t>Lehreinheit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(AP Syllabus &amp; </a:t>
            </a:r>
            <a:r>
              <a:rPr lang="en-US" dirty="0" err="1" smtClean="0"/>
              <a:t>CollegeBoard</a:t>
            </a:r>
            <a:r>
              <a:rPr lang="en-US" dirty="0" smtClean="0"/>
              <a:t>)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Vergleiche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von </a:t>
            </a:r>
            <a:r>
              <a:rPr lang="en-US" dirty="0" err="1" smtClean="0"/>
              <a:t>Teil</a:t>
            </a:r>
            <a:r>
              <a:rPr lang="en-US" dirty="0" smtClean="0"/>
              <a:t> 1.2 </a:t>
            </a:r>
            <a:r>
              <a:rPr lang="en-US" smtClean="0"/>
              <a:t>Extr</a:t>
            </a:r>
            <a:r>
              <a:rPr lang="en-US" dirty="0" smtClean="0"/>
              <a:t>@ video mit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. </a:t>
            </a:r>
            <a:r>
              <a:rPr lang="en-US" dirty="0" err="1" smtClean="0"/>
              <a:t>Unterschiede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. 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463550" indent="-457200"/>
            <a:r>
              <a:rPr lang="en-US" dirty="0" err="1" smtClean="0"/>
              <a:t>Hausaufgaben</a:t>
            </a:r>
            <a:r>
              <a:rPr lang="en-US" dirty="0" smtClean="0"/>
              <a:t>: think about the theme, any ideas about it? Print AP </a:t>
            </a:r>
            <a:r>
              <a:rPr lang="en-US" dirty="0" err="1" smtClean="0"/>
              <a:t>C</a:t>
            </a:r>
            <a:r>
              <a:rPr lang="en-US" dirty="0" err="1" smtClean="0"/>
              <a:t>ollegBoard</a:t>
            </a:r>
            <a:r>
              <a:rPr lang="en-US" dirty="0" smtClean="0"/>
              <a:t> syllabus, and </a:t>
            </a:r>
            <a:r>
              <a:rPr lang="en-US" dirty="0" err="1" smtClean="0"/>
              <a:t>Skorpion</a:t>
            </a:r>
            <a:r>
              <a:rPr lang="en-US" dirty="0" smtClean="0"/>
              <a:t> reading</a:t>
            </a:r>
            <a:r>
              <a:rPr lang="en-US" dirty="0" smtClean="0"/>
              <a:t>; </a:t>
            </a:r>
            <a:r>
              <a:rPr lang="en-US" dirty="0" smtClean="0"/>
              <a:t>Syllabus last page – any day of this week is fine.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600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1021</TotalTime>
  <Words>22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Infusion</vt:lpstr>
      <vt:lpstr>Deutsch AP </vt:lpstr>
      <vt:lpstr>Montag, der 10. September 2012 Deutsch AP (E Stunde)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22</cp:revision>
  <dcterms:created xsi:type="dcterms:W3CDTF">2012-09-05T12:59:09Z</dcterms:created>
  <dcterms:modified xsi:type="dcterms:W3CDTF">2012-09-10T14:22:47Z</dcterms:modified>
</cp:coreProperties>
</file>