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sldIdLst>
    <p:sldId id="256" r:id="rId2"/>
    <p:sldId id="258" r:id="rId3"/>
    <p:sldId id="260" r:id="rId4"/>
    <p:sldId id="266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28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Dienstag</a:t>
            </a:r>
            <a:r>
              <a:rPr lang="en-US" sz="2000" dirty="0" smtClean="0"/>
              <a:t>, der 18. </a:t>
            </a:r>
            <a:r>
              <a:rPr lang="en-US" sz="2000" dirty="0" err="1" smtClean="0"/>
              <a:t>Dezember</a:t>
            </a:r>
            <a:r>
              <a:rPr lang="en-US" sz="2000" dirty="0" smtClean="0"/>
              <a:t> 2012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/>
              <a:t>A</a:t>
            </a:r>
            <a:r>
              <a:rPr lang="en-US" sz="1600" dirty="0" smtClean="0"/>
              <a:t>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100" b="1" dirty="0"/>
              <a:t>Goal: </a:t>
            </a:r>
            <a:r>
              <a:rPr lang="en-US" sz="1100" dirty="0" smtClean="0"/>
              <a:t>to understand authentic written text, audio material and audio-visual material, which is used on a daily bases in Germany; to understand and participate in the spoken language used on a daily bases in German; to understand the culture of Germans </a:t>
            </a:r>
            <a:r>
              <a:rPr lang="en-US" sz="1100" dirty="0"/>
              <a:t>and Germany.</a:t>
            </a:r>
          </a:p>
          <a:p>
            <a:r>
              <a:rPr lang="en-US" sz="1100" b="1" dirty="0" smtClean="0"/>
              <a:t>Unit</a:t>
            </a:r>
            <a:r>
              <a:rPr lang="en-US" sz="1100" b="1" dirty="0"/>
              <a:t>: </a:t>
            </a:r>
            <a:r>
              <a:rPr lang="en-US" sz="1100" dirty="0" smtClean="0"/>
              <a:t>Science &amp; Technology / </a:t>
            </a:r>
            <a:r>
              <a:rPr lang="en-US" sz="1100" dirty="0" err="1" smtClean="0"/>
              <a:t>ePals</a:t>
            </a:r>
            <a:r>
              <a:rPr lang="en-US" sz="1100" dirty="0" smtClean="0"/>
              <a:t>		</a:t>
            </a:r>
            <a:r>
              <a:rPr lang="en-US" sz="1100" dirty="0" err="1" smtClean="0"/>
              <a:t>Naturwissenschaft</a:t>
            </a:r>
            <a:r>
              <a:rPr lang="en-US" sz="1100" dirty="0" smtClean="0"/>
              <a:t> &amp; </a:t>
            </a:r>
            <a:r>
              <a:rPr lang="en-US" sz="1100" dirty="0" err="1" smtClean="0"/>
              <a:t>Technologie</a:t>
            </a:r>
            <a:r>
              <a:rPr lang="en-US" sz="1100" dirty="0" smtClean="0"/>
              <a:t> / </a:t>
            </a:r>
            <a:r>
              <a:rPr lang="en-US" sz="1100" dirty="0" err="1" smtClean="0"/>
              <a:t>ePals</a:t>
            </a:r>
            <a:endParaRPr lang="en-US" sz="1100" dirty="0" smtClean="0"/>
          </a:p>
          <a:p>
            <a:r>
              <a:rPr lang="en-US" sz="1100" b="1" dirty="0" smtClean="0"/>
              <a:t>Key Question: </a:t>
            </a:r>
          </a:p>
          <a:p>
            <a:pPr lvl="1"/>
            <a:r>
              <a:rPr lang="en-US" sz="1100" dirty="0" smtClean="0"/>
              <a:t>AP </a:t>
            </a:r>
            <a:r>
              <a:rPr lang="en-US" sz="1100" dirty="0" err="1" smtClean="0"/>
              <a:t>Einheit</a:t>
            </a:r>
            <a:r>
              <a:rPr lang="en-US" sz="1100" dirty="0" smtClean="0"/>
              <a:t>: Wie beeinflussen </a:t>
            </a:r>
            <a:r>
              <a:rPr lang="en-US" sz="1100" dirty="0" err="1" smtClean="0"/>
              <a:t>Naturwissenschaft</a:t>
            </a:r>
            <a:r>
              <a:rPr lang="en-US" sz="1100" dirty="0" smtClean="0"/>
              <a:t> &amp; </a:t>
            </a:r>
            <a:r>
              <a:rPr lang="en-US" sz="1100" dirty="0" err="1" smtClean="0"/>
              <a:t>Technolgie</a:t>
            </a:r>
            <a:r>
              <a:rPr lang="en-US" sz="1100" dirty="0" smtClean="0"/>
              <a:t> </a:t>
            </a:r>
            <a:r>
              <a:rPr lang="en-US" sz="1100" dirty="0" err="1" smtClean="0"/>
              <a:t>unser</a:t>
            </a:r>
            <a:r>
              <a:rPr lang="en-US" sz="1100" dirty="0" smtClean="0"/>
              <a:t> </a:t>
            </a:r>
            <a:r>
              <a:rPr lang="en-US" sz="1100" dirty="0" err="1" smtClean="0"/>
              <a:t>Leben</a:t>
            </a:r>
            <a:r>
              <a:rPr lang="en-US" sz="1100" dirty="0" smtClean="0"/>
              <a:t>?</a:t>
            </a:r>
          </a:p>
          <a:p>
            <a:pPr lvl="1"/>
            <a:r>
              <a:rPr lang="en-US" sz="1100" dirty="0" err="1" smtClean="0"/>
              <a:t>ePals</a:t>
            </a:r>
            <a:r>
              <a:rPr lang="en-US" sz="1100" dirty="0" smtClean="0"/>
              <a:t>: Was </a:t>
            </a:r>
            <a:r>
              <a:rPr lang="en-US" sz="1100" dirty="0" err="1" smtClean="0"/>
              <a:t>denkst</a:t>
            </a:r>
            <a:r>
              <a:rPr lang="en-US" sz="1100" dirty="0" smtClean="0"/>
              <a:t> du </a:t>
            </a:r>
            <a:r>
              <a:rPr lang="en-US" sz="1100" dirty="0" err="1" smtClean="0"/>
              <a:t>über</a:t>
            </a:r>
            <a:r>
              <a:rPr lang="en-US" sz="1100" dirty="0" smtClean="0"/>
              <a:t> </a:t>
            </a:r>
            <a:r>
              <a:rPr lang="en-US" sz="1100" dirty="0" err="1" smtClean="0"/>
              <a:t>ehrenamtliche</a:t>
            </a:r>
            <a:r>
              <a:rPr lang="en-US" sz="1100" dirty="0" smtClean="0"/>
              <a:t> </a:t>
            </a:r>
            <a:r>
              <a:rPr lang="en-US" sz="1100" dirty="0" err="1" smtClean="0"/>
              <a:t>Arbeit</a:t>
            </a:r>
            <a:r>
              <a:rPr lang="en-US" sz="1100" dirty="0"/>
              <a:t> </a:t>
            </a:r>
            <a:r>
              <a:rPr lang="en-US" sz="1100" dirty="0" smtClean="0"/>
              <a:t>(</a:t>
            </a:r>
            <a:r>
              <a:rPr lang="en-US" sz="1100" dirty="0" err="1" smtClean="0"/>
              <a:t>Freiwilligendienst</a:t>
            </a:r>
            <a:r>
              <a:rPr lang="en-US" sz="1100" dirty="0" smtClean="0"/>
              <a:t>)? Wie </a:t>
            </a:r>
            <a:r>
              <a:rPr lang="en-US" sz="1100" dirty="0" err="1" smtClean="0"/>
              <a:t>beinflusst</a:t>
            </a:r>
            <a:r>
              <a:rPr lang="en-US" sz="1100" dirty="0" smtClean="0"/>
              <a:t> </a:t>
            </a:r>
            <a:r>
              <a:rPr lang="en-US" sz="1100" dirty="0" err="1" smtClean="0"/>
              <a:t>sie</a:t>
            </a:r>
            <a:r>
              <a:rPr lang="en-US" sz="1100" dirty="0" smtClean="0"/>
              <a:t> </a:t>
            </a:r>
            <a:r>
              <a:rPr lang="en-US" sz="1100" dirty="0" err="1" smtClean="0"/>
              <a:t>dein</a:t>
            </a:r>
            <a:r>
              <a:rPr lang="en-US" sz="1100" dirty="0" smtClean="0"/>
              <a:t> </a:t>
            </a:r>
            <a:r>
              <a:rPr lang="en-US" sz="1100" dirty="0" err="1" smtClean="0"/>
              <a:t>Leben</a:t>
            </a:r>
            <a:r>
              <a:rPr lang="en-US" sz="1100" dirty="0" smtClean="0"/>
              <a:t>?</a:t>
            </a:r>
          </a:p>
          <a:p>
            <a:pPr marL="274320" lvl="1" indent="0">
              <a:buNone/>
            </a:pPr>
            <a:endParaRPr lang="en-US" sz="1100" dirty="0"/>
          </a:p>
          <a:p>
            <a:r>
              <a:rPr lang="en-US" sz="1100" b="1" dirty="0" smtClean="0"/>
              <a:t>Objective:</a:t>
            </a:r>
          </a:p>
          <a:p>
            <a:pPr lvl="1"/>
            <a:r>
              <a:rPr lang="en-US" sz="1100" dirty="0" smtClean="0"/>
              <a:t>to express opinion and argue point of view</a:t>
            </a:r>
          </a:p>
          <a:p>
            <a:pPr marL="274320" lvl="1" indent="0">
              <a:buNone/>
            </a:pPr>
            <a:endParaRPr lang="en-US" sz="1100" dirty="0" smtClean="0"/>
          </a:p>
          <a:p>
            <a:r>
              <a:rPr lang="en-US" sz="1100" b="1" dirty="0" err="1" smtClean="0"/>
              <a:t>Unterricht</a:t>
            </a:r>
            <a:r>
              <a:rPr lang="en-US" sz="1100" b="1" dirty="0" smtClean="0"/>
              <a:t>:</a:t>
            </a:r>
            <a:endParaRPr lang="en-US" sz="1100" dirty="0" smtClean="0"/>
          </a:p>
          <a:p>
            <a:pPr lvl="1"/>
            <a:r>
              <a:rPr lang="en-US" sz="1100" b="1" dirty="0" smtClean="0"/>
              <a:t> </a:t>
            </a:r>
            <a:r>
              <a:rPr lang="en-US" sz="1100" b="1" dirty="0" smtClean="0"/>
              <a:t>“</a:t>
            </a:r>
            <a:r>
              <a:rPr lang="en-US" sz="1100" b="1" dirty="0"/>
              <a:t>argue” your opinion. Use: I believe … because … for example. Or.. we have learned in class…. that in Germany…  – how do you say this in German</a:t>
            </a:r>
            <a:r>
              <a:rPr lang="en-US" sz="1100" b="1" dirty="0" smtClean="0"/>
              <a:t>? </a:t>
            </a:r>
            <a:endParaRPr lang="en-US" sz="1100" b="1" dirty="0" smtClean="0"/>
          </a:p>
          <a:p>
            <a:pPr marL="274320" lvl="1" indent="0">
              <a:buNone/>
            </a:pPr>
            <a:r>
              <a:rPr lang="en-US" sz="1100" b="1" dirty="0"/>
              <a:t>	</a:t>
            </a:r>
            <a:r>
              <a:rPr lang="en-US" sz="1100" b="1" dirty="0" err="1" smtClean="0"/>
              <a:t>öffentliche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Transportmittel</a:t>
            </a:r>
            <a:r>
              <a:rPr lang="en-US" sz="1100" b="1" dirty="0" smtClean="0"/>
              <a:t> in Deutschland</a:t>
            </a:r>
            <a:endParaRPr lang="en-US" sz="1100" dirty="0" smtClean="0"/>
          </a:p>
          <a:p>
            <a:r>
              <a:rPr lang="en-US" sz="1100" b="1" dirty="0" err="1" smtClean="0"/>
              <a:t>Hausaufgaben</a:t>
            </a:r>
            <a:r>
              <a:rPr lang="en-US" sz="1100" b="1" dirty="0" smtClean="0"/>
              <a:t>: &gt;&gt; 2:10</a:t>
            </a:r>
            <a:endParaRPr lang="en-US" sz="1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Donnerstag</a:t>
            </a:r>
            <a:r>
              <a:rPr lang="en-US" dirty="0" smtClean="0"/>
              <a:t>, den 20. </a:t>
            </a:r>
            <a:r>
              <a:rPr lang="en-US" dirty="0" err="1" smtClean="0"/>
              <a:t>Dezember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Lese </a:t>
            </a:r>
            <a:r>
              <a:rPr lang="en-US" sz="2800" dirty="0" err="1" smtClean="0"/>
              <a:t>deine</a:t>
            </a:r>
            <a:r>
              <a:rPr lang="en-US" sz="2800" dirty="0" smtClean="0"/>
              <a:t> Text von “Deutsche Stars” </a:t>
            </a:r>
            <a:r>
              <a:rPr lang="en-US" sz="2800" dirty="0" err="1" smtClean="0"/>
              <a:t>genau</a:t>
            </a:r>
            <a:r>
              <a:rPr lang="en-US" sz="2800" dirty="0" smtClean="0"/>
              <a:t>, so </a:t>
            </a:r>
            <a:r>
              <a:rPr lang="en-US" sz="2800" dirty="0" err="1" smtClean="0"/>
              <a:t>dass</a:t>
            </a:r>
            <a:r>
              <a:rPr lang="en-US" sz="2800" dirty="0" smtClean="0"/>
              <a:t> du </a:t>
            </a:r>
            <a:r>
              <a:rPr lang="en-US" sz="2800" dirty="0" err="1" smtClean="0"/>
              <a:t>wirklich</a:t>
            </a:r>
            <a:r>
              <a:rPr lang="en-US" sz="2800" dirty="0" smtClean="0"/>
              <a:t> (fast) </a:t>
            </a:r>
            <a:r>
              <a:rPr lang="en-US" sz="2800" dirty="0" err="1" smtClean="0"/>
              <a:t>jedes</a:t>
            </a:r>
            <a:r>
              <a:rPr lang="en-US" sz="2800" dirty="0" smtClean="0"/>
              <a:t> </a:t>
            </a:r>
            <a:r>
              <a:rPr lang="en-US" sz="2800" dirty="0" err="1" smtClean="0"/>
              <a:t>Wort</a:t>
            </a:r>
            <a:r>
              <a:rPr lang="en-US" sz="2800" dirty="0" smtClean="0"/>
              <a:t> </a:t>
            </a:r>
            <a:r>
              <a:rPr lang="en-US" sz="2800" dirty="0" err="1" smtClean="0"/>
              <a:t>genau</a:t>
            </a:r>
            <a:r>
              <a:rPr lang="en-US" sz="2800" dirty="0" smtClean="0"/>
              <a:t> </a:t>
            </a:r>
            <a:r>
              <a:rPr lang="en-US" sz="2800" dirty="0" err="1" smtClean="0"/>
              <a:t>verstehst</a:t>
            </a:r>
            <a:r>
              <a:rPr lang="en-US" sz="2800" dirty="0" smtClean="0"/>
              <a:t>!! </a:t>
            </a:r>
            <a:endParaRPr lang="en-US" sz="2800" dirty="0"/>
          </a:p>
          <a:p>
            <a:r>
              <a:rPr lang="en-US" sz="2800" dirty="0" err="1" smtClean="0"/>
              <a:t>Finde</a:t>
            </a:r>
            <a:r>
              <a:rPr lang="en-US" sz="2800" dirty="0" smtClean="0"/>
              <a:t>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Quellen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dein</a:t>
            </a:r>
            <a:r>
              <a:rPr lang="en-US" sz="2800" dirty="0" smtClean="0"/>
              <a:t> </a:t>
            </a:r>
            <a:r>
              <a:rPr lang="en-US" sz="2800" dirty="0" err="1" smtClean="0"/>
              <a:t>Thema</a:t>
            </a:r>
            <a:r>
              <a:rPr lang="en-US" sz="2800" dirty="0" smtClean="0"/>
              <a:t>. </a:t>
            </a:r>
            <a:r>
              <a:rPr lang="en-US" sz="2800" dirty="0" err="1" smtClean="0"/>
              <a:t>Mindestens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in </a:t>
            </a:r>
            <a:r>
              <a:rPr lang="en-US" sz="2800" dirty="0" err="1" smtClean="0"/>
              <a:t>englischer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 und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in </a:t>
            </a:r>
            <a:r>
              <a:rPr lang="en-US" sz="2800" dirty="0" err="1" smtClean="0"/>
              <a:t>deutscher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Gebe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kurze</a:t>
            </a:r>
            <a:r>
              <a:rPr lang="en-US" sz="2800" dirty="0" smtClean="0"/>
              <a:t> </a:t>
            </a:r>
            <a:r>
              <a:rPr lang="en-US" sz="2800" dirty="0" err="1" smtClean="0"/>
              <a:t>Beschreibung</a:t>
            </a:r>
            <a:r>
              <a:rPr lang="en-US" sz="2800" dirty="0" smtClean="0"/>
              <a:t> der </a:t>
            </a:r>
            <a:r>
              <a:rPr lang="en-US" sz="2800" dirty="0" err="1" smtClean="0"/>
              <a:t>Quellen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W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der </a:t>
            </a:r>
            <a:r>
              <a:rPr lang="en-US" sz="2800" dirty="0" err="1" smtClean="0"/>
              <a:t>Herausgeber</a:t>
            </a:r>
            <a:r>
              <a:rPr lang="en-US" sz="2800" dirty="0" smtClean="0"/>
              <a:t>, </a:t>
            </a:r>
            <a:r>
              <a:rPr lang="en-US" sz="2800" dirty="0" err="1" smtClean="0"/>
              <a:t>woher</a:t>
            </a:r>
            <a:r>
              <a:rPr lang="en-US" sz="2800" dirty="0" smtClean="0"/>
              <a:t> </a:t>
            </a:r>
            <a:r>
              <a:rPr lang="en-US" sz="2800" dirty="0" err="1" smtClean="0"/>
              <a:t>kommt</a:t>
            </a:r>
            <a:r>
              <a:rPr lang="en-US" sz="2800" dirty="0" smtClean="0"/>
              <a:t> die Information, die du </a:t>
            </a:r>
            <a:r>
              <a:rPr lang="en-US" sz="2800" dirty="0" err="1" smtClean="0"/>
              <a:t>im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gefunden</a:t>
            </a:r>
            <a:r>
              <a:rPr lang="en-US" sz="2800" dirty="0" smtClean="0"/>
              <a:t> hast. Wie </a:t>
            </a:r>
            <a:r>
              <a:rPr lang="en-US" sz="2800" dirty="0" err="1" smtClean="0"/>
              <a:t>zuverlässig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die </a:t>
            </a:r>
            <a:r>
              <a:rPr lang="en-US" sz="2800" dirty="0" err="1" smtClean="0"/>
              <a:t>Quelle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924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</a:t>
            </a:r>
            <a:r>
              <a:rPr lang="en-US" sz="2800" dirty="0" smtClean="0"/>
              <a:t>mit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deutschen</a:t>
            </a:r>
            <a:r>
              <a:rPr lang="en-US" sz="2800" dirty="0"/>
              <a:t>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. Wie </a:t>
            </a:r>
            <a:r>
              <a:rPr lang="en-US" sz="2800" dirty="0" err="1" smtClean="0"/>
              <a:t>beinflusst</a:t>
            </a:r>
            <a:r>
              <a:rPr lang="en-US" sz="2800" dirty="0" smtClean="0"/>
              <a:t> das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 die Menschen?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13840</TotalTime>
  <Words>560</Words>
  <Application>Microsoft Macintosh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Deutsch AP </vt:lpstr>
      <vt:lpstr>Dienstag, der 18. Dezember 2012 Deutsch AP (E Stunde) Heute ist ein A Tag</vt:lpstr>
      <vt:lpstr>Hausaufgaben für Donnerstag, den 20. Dezember</vt:lpstr>
      <vt:lpstr>10 Minuten schreiben</vt:lpstr>
      <vt:lpstr>Vokablen</vt:lpstr>
      <vt:lpstr>Vokabeln</vt:lpstr>
      <vt:lpstr>Vokabeln</vt:lpstr>
      <vt:lpstr>Vokabeln</vt:lpstr>
      <vt:lpstr>Vokabeln</vt:lpstr>
      <vt:lpstr>Vokabeln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327</cp:revision>
  <dcterms:created xsi:type="dcterms:W3CDTF">2012-09-05T12:59:09Z</dcterms:created>
  <dcterms:modified xsi:type="dcterms:W3CDTF">2012-12-18T20:30:14Z</dcterms:modified>
</cp:coreProperties>
</file>