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sldIdLst>
    <p:sldId id="256" r:id="rId2"/>
    <p:sldId id="258" r:id="rId3"/>
    <p:sldId id="260" r:id="rId4"/>
    <p:sldId id="266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240" y="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fraunhofer.de/de/ueber-fraunhofer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97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Donnerstag</a:t>
            </a:r>
            <a:r>
              <a:rPr lang="en-US" sz="2000" dirty="0" smtClean="0"/>
              <a:t>, der 13. </a:t>
            </a:r>
            <a:r>
              <a:rPr lang="en-US" sz="2000" dirty="0" err="1" smtClean="0"/>
              <a:t>Dezember</a:t>
            </a:r>
            <a:r>
              <a:rPr lang="en-US" sz="2000" dirty="0" smtClean="0"/>
              <a:t> 2012</a:t>
            </a:r>
            <a:br>
              <a:rPr lang="en-US" sz="2000" dirty="0" smtClean="0"/>
            </a:br>
            <a:r>
              <a:rPr lang="en-US" sz="1600" dirty="0" smtClean="0"/>
              <a:t>Deutsch AP (E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</a:t>
            </a:r>
            <a:r>
              <a:rPr lang="en-US" sz="1600" dirty="0"/>
              <a:t>E</a:t>
            </a:r>
            <a:r>
              <a:rPr lang="en-US" sz="1600" dirty="0" smtClean="0"/>
              <a:t> Tag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88765"/>
            <a:ext cx="8534400" cy="5017895"/>
          </a:xfrm>
        </p:spPr>
        <p:txBody>
          <a:bodyPr>
            <a:noAutofit/>
          </a:bodyPr>
          <a:lstStyle/>
          <a:p>
            <a:r>
              <a:rPr lang="en-US" sz="1100" b="1" dirty="0"/>
              <a:t>Goal: </a:t>
            </a:r>
            <a:r>
              <a:rPr lang="en-US" sz="1100" dirty="0"/>
              <a:t>to increase general vocabulary knowledge, reading &amp; listening comprehension, speaking, pronunciation and writing </a:t>
            </a:r>
            <a:r>
              <a:rPr lang="en-US" sz="1100" dirty="0" smtClean="0"/>
              <a:t>skills </a:t>
            </a:r>
            <a:r>
              <a:rPr lang="en-US" sz="1100" u="sng" dirty="0" smtClean="0"/>
              <a:t>in order to </a:t>
            </a:r>
            <a:r>
              <a:rPr lang="en-US" sz="1100" dirty="0"/>
              <a:t>increase ability to understand written and spoken text used in the target </a:t>
            </a:r>
            <a:r>
              <a:rPr lang="en-US" sz="1100" dirty="0" smtClean="0"/>
              <a:t>language; </a:t>
            </a:r>
            <a:r>
              <a:rPr lang="en-US" sz="1100" dirty="0"/>
              <a:t>increase cultural understanding of Germans and Germany.</a:t>
            </a:r>
          </a:p>
          <a:p>
            <a:r>
              <a:rPr lang="en-US" sz="1100" b="1" dirty="0" smtClean="0"/>
              <a:t>Unit</a:t>
            </a:r>
            <a:r>
              <a:rPr lang="en-US" sz="1100" b="1" dirty="0"/>
              <a:t>: </a:t>
            </a:r>
            <a:r>
              <a:rPr lang="en-US" sz="1100" dirty="0" smtClean="0"/>
              <a:t>Science &amp; Technology / </a:t>
            </a:r>
            <a:r>
              <a:rPr lang="en-US" sz="1100" dirty="0" err="1" smtClean="0"/>
              <a:t>ePals</a:t>
            </a:r>
            <a:r>
              <a:rPr lang="en-US" sz="1100" dirty="0" smtClean="0"/>
              <a:t>		</a:t>
            </a:r>
            <a:r>
              <a:rPr lang="en-US" sz="1100" dirty="0" err="1" smtClean="0"/>
              <a:t>Naturwissenschaft</a:t>
            </a:r>
            <a:r>
              <a:rPr lang="en-US" sz="1100" dirty="0" smtClean="0"/>
              <a:t> &amp; </a:t>
            </a:r>
            <a:r>
              <a:rPr lang="en-US" sz="1100" dirty="0" err="1" smtClean="0"/>
              <a:t>Technologie</a:t>
            </a:r>
            <a:r>
              <a:rPr lang="en-US" sz="1100" dirty="0" smtClean="0"/>
              <a:t> / </a:t>
            </a:r>
            <a:r>
              <a:rPr lang="en-US" sz="1100" dirty="0" err="1" smtClean="0"/>
              <a:t>ePals</a:t>
            </a:r>
            <a:endParaRPr lang="en-US" sz="1100" dirty="0" smtClean="0"/>
          </a:p>
          <a:p>
            <a:r>
              <a:rPr lang="en-US" sz="1100" b="1" dirty="0" smtClean="0"/>
              <a:t>Key Question: </a:t>
            </a:r>
          </a:p>
          <a:p>
            <a:pPr lvl="1"/>
            <a:r>
              <a:rPr lang="en-US" sz="1100" dirty="0" smtClean="0"/>
              <a:t>AP </a:t>
            </a:r>
            <a:r>
              <a:rPr lang="en-US" sz="1100" dirty="0" err="1" smtClean="0"/>
              <a:t>Einheit</a:t>
            </a:r>
            <a:r>
              <a:rPr lang="en-US" sz="1100" dirty="0" smtClean="0"/>
              <a:t>: Wie beeinflussen </a:t>
            </a:r>
            <a:r>
              <a:rPr lang="en-US" sz="1100" dirty="0" err="1" smtClean="0"/>
              <a:t>Naturwissenschaft</a:t>
            </a:r>
            <a:r>
              <a:rPr lang="en-US" sz="1100" dirty="0" smtClean="0"/>
              <a:t> &amp; </a:t>
            </a:r>
            <a:r>
              <a:rPr lang="en-US" sz="1100" dirty="0" err="1" smtClean="0"/>
              <a:t>Technolgie</a:t>
            </a:r>
            <a:r>
              <a:rPr lang="en-US" sz="1100" dirty="0" smtClean="0"/>
              <a:t> </a:t>
            </a:r>
            <a:r>
              <a:rPr lang="en-US" sz="1100" dirty="0" err="1" smtClean="0"/>
              <a:t>unser</a:t>
            </a:r>
            <a:r>
              <a:rPr lang="en-US" sz="1100" dirty="0" smtClean="0"/>
              <a:t> </a:t>
            </a:r>
            <a:r>
              <a:rPr lang="en-US" sz="1100" dirty="0" err="1" smtClean="0"/>
              <a:t>Leben</a:t>
            </a:r>
            <a:r>
              <a:rPr lang="en-US" sz="1100" dirty="0" smtClean="0"/>
              <a:t>?</a:t>
            </a:r>
          </a:p>
          <a:p>
            <a:pPr lvl="1"/>
            <a:r>
              <a:rPr lang="en-US" sz="1100" dirty="0" err="1" smtClean="0"/>
              <a:t>ePals</a:t>
            </a:r>
            <a:r>
              <a:rPr lang="en-US" sz="1100" dirty="0" smtClean="0"/>
              <a:t>: Was </a:t>
            </a:r>
            <a:r>
              <a:rPr lang="en-US" sz="1100" dirty="0" err="1" smtClean="0"/>
              <a:t>denkst</a:t>
            </a:r>
            <a:r>
              <a:rPr lang="en-US" sz="1100" dirty="0" smtClean="0"/>
              <a:t> du </a:t>
            </a:r>
            <a:r>
              <a:rPr lang="en-US" sz="1100" dirty="0" err="1" smtClean="0"/>
              <a:t>über</a:t>
            </a:r>
            <a:r>
              <a:rPr lang="en-US" sz="1100" dirty="0" smtClean="0"/>
              <a:t> </a:t>
            </a:r>
            <a:r>
              <a:rPr lang="en-US" sz="1100" dirty="0" err="1" smtClean="0"/>
              <a:t>ehrenamtliche</a:t>
            </a:r>
            <a:r>
              <a:rPr lang="en-US" sz="1100" dirty="0" smtClean="0"/>
              <a:t> </a:t>
            </a:r>
            <a:r>
              <a:rPr lang="en-US" sz="1100" dirty="0" err="1" smtClean="0"/>
              <a:t>Arbeit</a:t>
            </a:r>
            <a:r>
              <a:rPr lang="en-US" sz="1100" dirty="0"/>
              <a:t> </a:t>
            </a:r>
            <a:r>
              <a:rPr lang="en-US" sz="1100" dirty="0" smtClean="0"/>
              <a:t>(</a:t>
            </a:r>
            <a:r>
              <a:rPr lang="en-US" sz="1100" dirty="0" err="1" smtClean="0"/>
              <a:t>Freiwilligendienst</a:t>
            </a:r>
            <a:r>
              <a:rPr lang="en-US" sz="1100" dirty="0" smtClean="0"/>
              <a:t>)? </a:t>
            </a:r>
          </a:p>
          <a:p>
            <a:pPr marL="274320" lvl="1" indent="0">
              <a:buNone/>
            </a:pPr>
            <a:endParaRPr lang="en-US" sz="1100" dirty="0"/>
          </a:p>
          <a:p>
            <a:r>
              <a:rPr lang="en-US" sz="1100" b="1" dirty="0" smtClean="0"/>
              <a:t>Objective:</a:t>
            </a:r>
          </a:p>
          <a:p>
            <a:pPr lvl="1"/>
            <a:r>
              <a:rPr lang="en-US" sz="1100" dirty="0" smtClean="0"/>
              <a:t>explain experience of </a:t>
            </a:r>
            <a:r>
              <a:rPr lang="en-US" sz="1100" dirty="0" smtClean="0"/>
              <a:t>community service at Renaissance</a:t>
            </a:r>
          </a:p>
          <a:p>
            <a:pPr lvl="1"/>
            <a:r>
              <a:rPr lang="en-US" sz="1100" dirty="0" smtClean="0"/>
              <a:t>and argue point of </a:t>
            </a:r>
            <a:r>
              <a:rPr lang="en-US" sz="1100" dirty="0" err="1" smtClean="0"/>
              <a:t>volunteerwork</a:t>
            </a:r>
            <a:endParaRPr lang="en-US" sz="1100" dirty="0" smtClean="0"/>
          </a:p>
          <a:p>
            <a:pPr lvl="1"/>
            <a:r>
              <a:rPr lang="en-US" sz="1100" dirty="0" smtClean="0"/>
              <a:t>informal </a:t>
            </a:r>
            <a:r>
              <a:rPr lang="en-US" sz="1100" dirty="0" smtClean="0"/>
              <a:t>email </a:t>
            </a:r>
            <a:r>
              <a:rPr lang="en-US" sz="1100" dirty="0" smtClean="0"/>
              <a:t>writing</a:t>
            </a:r>
          </a:p>
          <a:p>
            <a:pPr marL="274320" lvl="1" indent="0">
              <a:buNone/>
            </a:pPr>
            <a:endParaRPr lang="en-US" sz="1100" dirty="0" smtClean="0"/>
          </a:p>
          <a:p>
            <a:r>
              <a:rPr lang="en-US" sz="1100" b="1" dirty="0" err="1" smtClean="0"/>
              <a:t>Unterricht</a:t>
            </a:r>
            <a:r>
              <a:rPr lang="en-US" sz="1100" b="1" dirty="0" smtClean="0"/>
              <a:t>:</a:t>
            </a:r>
            <a:endParaRPr lang="en-US" sz="1100" dirty="0" smtClean="0"/>
          </a:p>
          <a:p>
            <a:pPr lvl="1"/>
            <a:r>
              <a:rPr lang="en-US" sz="1100" dirty="0" err="1" smtClean="0"/>
              <a:t>Adventskalender</a:t>
            </a:r>
            <a:r>
              <a:rPr lang="en-US" sz="1100" dirty="0" smtClean="0"/>
              <a:t> (done: </a:t>
            </a:r>
            <a:r>
              <a:rPr lang="en-US" sz="1100" dirty="0" err="1" smtClean="0"/>
              <a:t>Mio,Eva</a:t>
            </a:r>
            <a:r>
              <a:rPr lang="en-US" sz="1100" dirty="0" smtClean="0"/>
              <a:t> </a:t>
            </a:r>
            <a:r>
              <a:rPr lang="en-US" sz="1100" dirty="0" err="1" smtClean="0"/>
              <a:t>Dw</a:t>
            </a:r>
            <a:r>
              <a:rPr lang="en-US" sz="1100" dirty="0" smtClean="0"/>
              <a:t>, Jas )</a:t>
            </a:r>
          </a:p>
          <a:p>
            <a:pPr lvl="1"/>
            <a:r>
              <a:rPr lang="en-US" sz="1100" dirty="0" smtClean="0"/>
              <a:t>Emails </a:t>
            </a:r>
            <a:r>
              <a:rPr lang="en-US" sz="1100" dirty="0" err="1" smtClean="0"/>
              <a:t>aus</a:t>
            </a:r>
            <a:r>
              <a:rPr lang="en-US" sz="1100" dirty="0" smtClean="0"/>
              <a:t> Deutschland </a:t>
            </a:r>
            <a:r>
              <a:rPr lang="en-US" sz="1100" dirty="0" err="1" smtClean="0"/>
              <a:t>lesen</a:t>
            </a:r>
            <a:r>
              <a:rPr lang="en-US" sz="1100" dirty="0" smtClean="0"/>
              <a:t> und </a:t>
            </a:r>
            <a:r>
              <a:rPr lang="en-US" sz="1100" dirty="0" err="1" smtClean="0"/>
              <a:t>besprechen</a:t>
            </a:r>
            <a:endParaRPr lang="en-US" sz="1100" dirty="0" smtClean="0"/>
          </a:p>
          <a:p>
            <a:pPr lvl="1"/>
            <a:r>
              <a:rPr lang="en-US" sz="1100" dirty="0" err="1" smtClean="0"/>
              <a:t>Thema</a:t>
            </a:r>
            <a:r>
              <a:rPr lang="en-US" sz="1100" dirty="0" smtClean="0"/>
              <a:t> und </a:t>
            </a:r>
            <a:r>
              <a:rPr lang="en-US" sz="1100" dirty="0" err="1" smtClean="0"/>
              <a:t>Ziel</a:t>
            </a:r>
            <a:r>
              <a:rPr lang="en-US" sz="1100" dirty="0" smtClean="0"/>
              <a:t> </a:t>
            </a:r>
            <a:r>
              <a:rPr lang="en-US" sz="1100" dirty="0" err="1" smtClean="0"/>
              <a:t>besprechen</a:t>
            </a:r>
            <a:endParaRPr lang="en-US" sz="1100" dirty="0" smtClean="0"/>
          </a:p>
          <a:p>
            <a:pPr lvl="1"/>
            <a:r>
              <a:rPr lang="en-US" sz="1100" dirty="0" err="1" smtClean="0"/>
              <a:t>Thema</a:t>
            </a:r>
            <a:r>
              <a:rPr lang="en-US" sz="1100" dirty="0" smtClean="0"/>
              <a:t> &amp; Emails </a:t>
            </a:r>
            <a:r>
              <a:rPr lang="en-US" sz="1100" dirty="0" err="1" smtClean="0"/>
              <a:t>ausarbeiten</a:t>
            </a:r>
            <a:endParaRPr lang="en-US" sz="1100" dirty="0" smtClean="0"/>
          </a:p>
          <a:p>
            <a:pPr marL="274320" lvl="1" indent="0">
              <a:buNone/>
            </a:pPr>
            <a:endParaRPr lang="en-US" sz="1100" dirty="0" smtClean="0"/>
          </a:p>
          <a:p>
            <a:r>
              <a:rPr lang="en-US" sz="1100" b="1" dirty="0" err="1" smtClean="0"/>
              <a:t>Hausaufgaben</a:t>
            </a:r>
            <a:r>
              <a:rPr lang="en-US" sz="1100" b="1" dirty="0" smtClean="0"/>
              <a:t>: &gt;&gt; </a:t>
            </a:r>
            <a:r>
              <a:rPr lang="en-US" sz="1100" b="1" dirty="0"/>
              <a:t>9</a:t>
            </a:r>
            <a:r>
              <a:rPr lang="en-US" sz="1100" b="1" dirty="0" smtClean="0"/>
              <a:t>:10   </a:t>
            </a:r>
            <a:r>
              <a:rPr lang="en-US" sz="1100" b="1" dirty="0" smtClean="0"/>
              <a:t>Emails </a:t>
            </a:r>
            <a:r>
              <a:rPr lang="en-US" sz="1100" b="1" dirty="0" err="1" smtClean="0"/>
              <a:t>vorschreiben</a:t>
            </a:r>
            <a:r>
              <a:rPr lang="en-US" sz="1100" b="1" dirty="0" smtClean="0"/>
              <a:t> – </a:t>
            </a:r>
            <a:r>
              <a:rPr lang="en-US" sz="1100" b="1" dirty="0" err="1" smtClean="0"/>
              <a:t>sie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sollen</a:t>
            </a:r>
            <a:r>
              <a:rPr lang="en-US" sz="1100" b="1" dirty="0" smtClean="0"/>
              <a:t> am </a:t>
            </a:r>
            <a:r>
              <a:rPr lang="en-US" sz="1100" b="1" dirty="0" err="1" smtClean="0"/>
              <a:t>Montag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abgeschickt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werden</a:t>
            </a:r>
            <a:r>
              <a:rPr lang="en-US" sz="1100" b="1" dirty="0" smtClean="0"/>
              <a:t>.</a:t>
            </a:r>
            <a:endParaRPr lang="en-US" sz="11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07563" y="7861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not assigned yet</a:t>
            </a:r>
          </a:p>
          <a:p>
            <a:r>
              <a:rPr lang="en-US" sz="2800" dirty="0" smtClean="0"/>
              <a:t>Lese </a:t>
            </a:r>
            <a:r>
              <a:rPr lang="en-US" sz="2800" dirty="0" err="1" smtClean="0"/>
              <a:t>deine</a:t>
            </a:r>
            <a:r>
              <a:rPr lang="en-US" sz="2800" dirty="0" smtClean="0"/>
              <a:t> Text </a:t>
            </a:r>
            <a:r>
              <a:rPr lang="en-US" sz="2800" dirty="0" err="1" smtClean="0"/>
              <a:t>genau</a:t>
            </a:r>
            <a:r>
              <a:rPr lang="en-US" sz="2800" dirty="0" smtClean="0"/>
              <a:t>!! </a:t>
            </a:r>
            <a:endParaRPr lang="en-US" sz="2800" dirty="0"/>
          </a:p>
          <a:p>
            <a:r>
              <a:rPr lang="en-US" sz="2800" dirty="0" err="1" smtClean="0"/>
              <a:t>Finde</a:t>
            </a:r>
            <a:r>
              <a:rPr lang="en-US" sz="2800" dirty="0" smtClean="0"/>
              <a:t> </a:t>
            </a:r>
            <a:r>
              <a:rPr lang="en-US" sz="2800" dirty="0" err="1" smtClean="0"/>
              <a:t>andere</a:t>
            </a:r>
            <a:r>
              <a:rPr lang="en-US" sz="2800" dirty="0" smtClean="0"/>
              <a:t> </a:t>
            </a:r>
            <a:r>
              <a:rPr lang="en-US" sz="2800" dirty="0" err="1" smtClean="0"/>
              <a:t>Quellen</a:t>
            </a:r>
            <a:r>
              <a:rPr lang="en-US" sz="2800" dirty="0" smtClean="0"/>
              <a:t> </a:t>
            </a:r>
            <a:r>
              <a:rPr lang="en-US" sz="2800" dirty="0" err="1" smtClean="0"/>
              <a:t>über</a:t>
            </a:r>
            <a:r>
              <a:rPr lang="en-US" sz="2800" dirty="0" smtClean="0"/>
              <a:t> </a:t>
            </a:r>
            <a:r>
              <a:rPr lang="en-US" sz="2800" dirty="0" err="1" smtClean="0"/>
              <a:t>dein</a:t>
            </a:r>
            <a:r>
              <a:rPr lang="en-US" sz="2800" dirty="0" smtClean="0"/>
              <a:t> </a:t>
            </a:r>
            <a:r>
              <a:rPr lang="en-US" sz="2800" dirty="0" err="1" smtClean="0"/>
              <a:t>Thema</a:t>
            </a:r>
            <a:r>
              <a:rPr lang="en-US" sz="2800" dirty="0" smtClean="0"/>
              <a:t> – in </a:t>
            </a:r>
            <a:r>
              <a:rPr lang="en-US" sz="2800" dirty="0" err="1" smtClean="0"/>
              <a:t>englischer</a:t>
            </a:r>
            <a:r>
              <a:rPr lang="en-US" sz="2800" dirty="0" smtClean="0"/>
              <a:t> und </a:t>
            </a:r>
            <a:r>
              <a:rPr lang="en-US" sz="2800" dirty="0" err="1"/>
              <a:t>d</a:t>
            </a:r>
            <a:r>
              <a:rPr lang="en-US" sz="2800" dirty="0" err="1" smtClean="0"/>
              <a:t>eutscher</a:t>
            </a:r>
            <a:r>
              <a:rPr lang="en-US" sz="2800" dirty="0" smtClean="0"/>
              <a:t> </a:t>
            </a:r>
            <a:r>
              <a:rPr lang="en-US" sz="2800" dirty="0" err="1" smtClean="0"/>
              <a:t>Sprache</a:t>
            </a:r>
            <a:r>
              <a:rPr lang="en-US" sz="2800" dirty="0" smtClean="0"/>
              <a:t>. </a:t>
            </a:r>
            <a:r>
              <a:rPr lang="en-US" sz="2800" dirty="0" err="1" smtClean="0"/>
              <a:t>Mindestens</a:t>
            </a:r>
            <a:r>
              <a:rPr lang="en-US" sz="2800" dirty="0" smtClean="0"/>
              <a:t> je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Quelle</a:t>
            </a:r>
            <a:r>
              <a:rPr lang="en-US" sz="2800" dirty="0" smtClean="0"/>
              <a:t>. (je – every)</a:t>
            </a:r>
          </a:p>
          <a:p>
            <a:r>
              <a:rPr lang="en-US" sz="2800" dirty="0" err="1" smtClean="0"/>
              <a:t>Gebe</a:t>
            </a:r>
            <a:r>
              <a:rPr lang="en-US" sz="2800" dirty="0" smtClean="0"/>
              <a:t>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kurze</a:t>
            </a:r>
            <a:r>
              <a:rPr lang="en-US" sz="2800" dirty="0" smtClean="0"/>
              <a:t> </a:t>
            </a:r>
            <a:r>
              <a:rPr lang="en-US" sz="2800" dirty="0" err="1" smtClean="0"/>
              <a:t>Beschreibung</a:t>
            </a:r>
            <a:r>
              <a:rPr lang="en-US" sz="2800" dirty="0" smtClean="0"/>
              <a:t> der </a:t>
            </a:r>
            <a:r>
              <a:rPr lang="en-US" sz="2800" dirty="0" err="1" smtClean="0"/>
              <a:t>Quellen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924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: </a:t>
            </a:r>
            <a:r>
              <a:rPr lang="en-US" dirty="0" err="1" smtClean="0"/>
              <a:t>Naturwissenschaft</a:t>
            </a:r>
            <a:r>
              <a:rPr lang="en-US" dirty="0" smtClean="0"/>
              <a:t> &amp; </a:t>
            </a:r>
            <a:r>
              <a:rPr lang="en-US" dirty="0" err="1" smtClean="0"/>
              <a:t>Technologie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err="1" smtClean="0"/>
              <a:t>Vergleichen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/>
              <a:t>das </a:t>
            </a:r>
            <a:r>
              <a:rPr lang="en-US" sz="2800" dirty="0" err="1"/>
              <a:t>amerikanische</a:t>
            </a:r>
            <a:r>
              <a:rPr lang="en-US" sz="2800" dirty="0"/>
              <a:t> </a:t>
            </a:r>
            <a:r>
              <a:rPr lang="en-US" sz="2800" dirty="0" smtClean="0"/>
              <a:t>mit </a:t>
            </a:r>
            <a:r>
              <a:rPr lang="en-US" sz="2800" dirty="0" err="1" smtClean="0"/>
              <a:t>dem</a:t>
            </a:r>
            <a:r>
              <a:rPr lang="en-US" sz="2800" dirty="0" smtClean="0"/>
              <a:t> </a:t>
            </a:r>
            <a:r>
              <a:rPr lang="en-US" sz="2800" dirty="0" err="1" smtClean="0"/>
              <a:t>deutschen</a:t>
            </a:r>
            <a:r>
              <a:rPr lang="en-US" sz="2800" dirty="0"/>
              <a:t> </a:t>
            </a:r>
            <a:r>
              <a:rPr lang="en-US" sz="2800" dirty="0" err="1" smtClean="0"/>
              <a:t>Transportwesen</a:t>
            </a:r>
            <a:r>
              <a:rPr lang="en-US" sz="2800" dirty="0" smtClean="0"/>
              <a:t>. Wie </a:t>
            </a:r>
            <a:r>
              <a:rPr lang="en-US" sz="2800" dirty="0" err="1" smtClean="0"/>
              <a:t>beinflusst</a:t>
            </a:r>
            <a:r>
              <a:rPr lang="en-US" sz="2800" dirty="0" smtClean="0"/>
              <a:t> das </a:t>
            </a:r>
            <a:r>
              <a:rPr lang="en-US" sz="2800" dirty="0" err="1" smtClean="0"/>
              <a:t>Transportwesen</a:t>
            </a:r>
            <a:r>
              <a:rPr lang="en-US" sz="2800" dirty="0" smtClean="0"/>
              <a:t> die Menschen?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4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 (yourself)</a:t>
            </a:r>
          </a:p>
          <a:p>
            <a:r>
              <a:rPr lang="en-US" dirty="0" err="1" smtClean="0"/>
              <a:t>aufwecken</a:t>
            </a:r>
            <a:r>
              <a:rPr lang="en-US" dirty="0" smtClean="0"/>
              <a:t> – to wake up (somebody else)</a:t>
            </a:r>
          </a:p>
          <a:p>
            <a:r>
              <a:rPr lang="en-US" dirty="0" err="1" smtClean="0"/>
              <a:t>aufmachen</a:t>
            </a:r>
            <a:r>
              <a:rPr lang="en-US" dirty="0" smtClean="0"/>
              <a:t> – to open </a:t>
            </a:r>
          </a:p>
          <a:p>
            <a:r>
              <a:rPr lang="en-US" dirty="0" err="1" smtClean="0"/>
              <a:t>beliebt</a:t>
            </a:r>
            <a:r>
              <a:rPr lang="en-US" dirty="0" smtClean="0"/>
              <a:t> – popular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Mandeln</a:t>
            </a:r>
            <a:r>
              <a:rPr lang="en-US" dirty="0" smtClean="0"/>
              <a:t> – almonds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e – present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– in general</a:t>
            </a:r>
          </a:p>
          <a:p>
            <a:r>
              <a:rPr lang="en-US" dirty="0" err="1" smtClean="0"/>
              <a:t>schicken</a:t>
            </a:r>
            <a:r>
              <a:rPr lang="en-US" dirty="0" smtClean="0"/>
              <a:t> – to send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Eierpunsch</a:t>
            </a:r>
            <a:r>
              <a:rPr lang="en-US" dirty="0" smtClean="0"/>
              <a:t> – eggnog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Weihnachtsstollen</a:t>
            </a:r>
            <a:r>
              <a:rPr lang="en-US" dirty="0" smtClean="0"/>
              <a:t> – special holiday fruitcake</a:t>
            </a:r>
          </a:p>
          <a:p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– eve of Dec 24th</a:t>
            </a:r>
          </a:p>
          <a:p>
            <a:endParaRPr lang="en-US" dirty="0"/>
          </a:p>
          <a:p>
            <a:r>
              <a:rPr lang="en-US" dirty="0" err="1" smtClean="0"/>
              <a:t>Silvester</a:t>
            </a:r>
            <a:r>
              <a:rPr lang="en-US" dirty="0" smtClean="0"/>
              <a:t> – new year eve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rt von – which type of </a:t>
            </a:r>
          </a:p>
          <a:p>
            <a:r>
              <a:rPr lang="en-US" dirty="0" err="1" smtClean="0"/>
              <a:t>nennen</a:t>
            </a:r>
            <a:r>
              <a:rPr lang="en-US" dirty="0" smtClean="0"/>
              <a:t> – to name (to give the name)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nennt</a:t>
            </a:r>
            <a:r>
              <a:rPr lang="en-US" dirty="0" smtClean="0"/>
              <a:t> den </a:t>
            </a:r>
            <a:r>
              <a:rPr lang="en-US" dirty="0" err="1" smtClean="0"/>
              <a:t>Hund</a:t>
            </a:r>
            <a:r>
              <a:rPr lang="en-US" dirty="0" smtClean="0"/>
              <a:t> “Duke”.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heisse</a:t>
            </a:r>
            <a:r>
              <a:rPr lang="en-US" dirty="0" smtClean="0"/>
              <a:t> Erwin.</a:t>
            </a:r>
          </a:p>
          <a:p>
            <a:r>
              <a:rPr lang="en-US" dirty="0" err="1" smtClean="0"/>
              <a:t>Buecher</a:t>
            </a:r>
            <a:r>
              <a:rPr lang="en-US" dirty="0" smtClean="0"/>
              <a:t> =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://www.fraunhofer.de/de/ueber-</a:t>
            </a:r>
            <a:r>
              <a:rPr lang="en-US" dirty="0" smtClean="0">
                <a:hlinkClick r:id="rId2"/>
              </a:rPr>
              <a:t>fraunhofer.html</a:t>
            </a:r>
          </a:p>
          <a:p>
            <a:r>
              <a:rPr lang="en-US" dirty="0" err="1" smtClean="0"/>
              <a:t>Frauenhofer</a:t>
            </a:r>
            <a:r>
              <a:rPr lang="en-US" dirty="0" smtClean="0"/>
              <a:t> Institute – </a:t>
            </a:r>
            <a:r>
              <a:rPr lang="en-US" dirty="0" err="1" smtClean="0"/>
              <a:t>Werbung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 - overall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Leute</a:t>
            </a:r>
            <a:r>
              <a:rPr lang="en-US" dirty="0" smtClean="0"/>
              <a:t>, die </a:t>
            </a:r>
            <a:r>
              <a:rPr lang="en-US" dirty="0" err="1" smtClean="0"/>
              <a:t>kein</a:t>
            </a:r>
            <a:r>
              <a:rPr lang="en-US" dirty="0" smtClean="0"/>
              <a:t> Geld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nehmen</a:t>
            </a:r>
            <a:r>
              <a:rPr lang="en-US" dirty="0" smtClean="0"/>
              <a:t> den Bus.</a:t>
            </a:r>
          </a:p>
          <a:p>
            <a:r>
              <a:rPr lang="en-US" dirty="0" err="1" smtClean="0"/>
              <a:t>versichern</a:t>
            </a:r>
            <a:r>
              <a:rPr lang="en-US" dirty="0" smtClean="0"/>
              <a:t> – to insure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Versicherung</a:t>
            </a:r>
            <a:r>
              <a:rPr lang="en-US" dirty="0" smtClean="0"/>
              <a:t> – the insurance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Mitglied</a:t>
            </a:r>
            <a:r>
              <a:rPr lang="en-US" dirty="0" smtClean="0"/>
              <a:t> – the member (of a club for example)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– it belongs to me</a:t>
            </a:r>
          </a:p>
          <a:p>
            <a:r>
              <a:rPr lang="en-US" dirty="0" err="1" smtClean="0"/>
              <a:t>gehören</a:t>
            </a:r>
            <a:r>
              <a:rPr lang="en-US" dirty="0" smtClean="0"/>
              <a:t> (dative) – to belong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höre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Bahnhof</a:t>
            </a:r>
            <a:r>
              <a:rPr lang="en-US" dirty="0" smtClean="0"/>
              <a:t> – </a:t>
            </a:r>
            <a:r>
              <a:rPr lang="en-US" dirty="0" err="1" smtClean="0"/>
              <a:t>trainstation</a:t>
            </a:r>
            <a:endParaRPr lang="en-US" dirty="0" smtClean="0"/>
          </a:p>
          <a:p>
            <a:r>
              <a:rPr lang="en-US" dirty="0" smtClean="0"/>
              <a:t>der ICE – intercity express – a very fast train in Germany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grösser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Maria – Peter is </a:t>
            </a:r>
            <a:r>
              <a:rPr lang="en-US" dirty="0" err="1" smtClean="0"/>
              <a:t>taler</a:t>
            </a:r>
            <a:r>
              <a:rPr lang="en-US" dirty="0" smtClean="0"/>
              <a:t> than Maria</a:t>
            </a:r>
          </a:p>
          <a:p>
            <a:r>
              <a:rPr lang="en-US" dirty="0" err="1" smtClean="0"/>
              <a:t>wichtig</a:t>
            </a:r>
            <a:r>
              <a:rPr lang="en-US" dirty="0" smtClean="0"/>
              <a:t> – </a:t>
            </a:r>
            <a:r>
              <a:rPr lang="en-US" dirty="0" err="1" smtClean="0"/>
              <a:t>wichtiger</a:t>
            </a:r>
            <a:r>
              <a:rPr lang="en-US" dirty="0" smtClean="0"/>
              <a:t> – am </a:t>
            </a:r>
            <a:r>
              <a:rPr lang="en-US" dirty="0" err="1" smtClean="0"/>
              <a:t>wichtigsten</a:t>
            </a:r>
            <a:endParaRPr lang="en-US" dirty="0" smtClean="0"/>
          </a:p>
          <a:p>
            <a:r>
              <a:rPr lang="en-US" dirty="0" err="1" smtClean="0"/>
              <a:t>ähnlich</a:t>
            </a:r>
            <a:r>
              <a:rPr lang="en-US" dirty="0" smtClean="0"/>
              <a:t> – similar</a:t>
            </a:r>
          </a:p>
          <a:p>
            <a:r>
              <a:rPr lang="en-US" dirty="0" err="1" smtClean="0"/>
              <a:t>englisch</a:t>
            </a:r>
            <a:r>
              <a:rPr lang="en-US" dirty="0" smtClean="0"/>
              <a:t> - </a:t>
            </a:r>
            <a:r>
              <a:rPr lang="en-US" dirty="0" err="1" smtClean="0"/>
              <a:t>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6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0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9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71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13411</TotalTime>
  <Words>422</Words>
  <Application>Microsoft Macintosh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Deutsch AP </vt:lpstr>
      <vt:lpstr>Donnerstag, der 13. Dezember 2012 Deutsch AP (E Stunde) Heute ist ein E Tag</vt:lpstr>
      <vt:lpstr>Hausaufgaben</vt:lpstr>
      <vt:lpstr>10 Minuten schreiben</vt:lpstr>
      <vt:lpstr>Vokablen</vt:lpstr>
      <vt:lpstr>Vokabeln</vt:lpstr>
      <vt:lpstr>Vokabeln</vt:lpstr>
      <vt:lpstr>Vokabeln</vt:lpstr>
      <vt:lpstr>Vokabeln</vt:lpstr>
      <vt:lpstr>Vokabeln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314</cp:revision>
  <dcterms:created xsi:type="dcterms:W3CDTF">2012-09-05T12:59:09Z</dcterms:created>
  <dcterms:modified xsi:type="dcterms:W3CDTF">2012-12-13T14:47:02Z</dcterms:modified>
</cp:coreProperties>
</file>