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sldIdLst>
    <p:sldId id="256" r:id="rId2"/>
    <p:sldId id="258" r:id="rId3"/>
    <p:sldId id="278" r:id="rId4"/>
    <p:sldId id="277" r:id="rId5"/>
    <p:sldId id="268" r:id="rId6"/>
    <p:sldId id="260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9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640" y="3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egel.de/karriere/" TargetMode="External"/><Relationship Id="rId4" Type="http://schemas.openxmlformats.org/officeDocument/2006/relationships/hyperlink" Target="http://www.spiegel.de/karriere/berufsleben/" TargetMode="External"/><Relationship Id="rId5" Type="http://schemas.openxmlformats.org/officeDocument/2006/relationships/hyperlink" Target="http://www.spiegel.de/karriere/berufsleben/punk-als-rektor-ich-bin-hier-nicht-der-clown-a-76580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iegel.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on.de/vfk9C" TargetMode="External"/><Relationship Id="rId3" Type="http://schemas.openxmlformats.org/officeDocument/2006/relationships/hyperlink" Target="http://www.slowgerman.com/2008/04/29/slow-german-025-das-schulsyste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olympische</a:t>
            </a:r>
            <a:r>
              <a:rPr lang="en-US" dirty="0" smtClean="0"/>
              <a:t> </a:t>
            </a:r>
            <a:r>
              <a:rPr lang="en-US" dirty="0" err="1" smtClean="0"/>
              <a:t>Manschaft</a:t>
            </a:r>
            <a:r>
              <a:rPr lang="en-US" dirty="0" smtClean="0"/>
              <a:t> – the </a:t>
            </a:r>
            <a:r>
              <a:rPr lang="en-US" dirty="0" err="1" smtClean="0"/>
              <a:t>olympic</a:t>
            </a:r>
            <a:r>
              <a:rPr lang="en-US" dirty="0" smtClean="0"/>
              <a:t> team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to celebrate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Feier</a:t>
            </a:r>
            <a:r>
              <a:rPr lang="en-US" dirty="0" smtClean="0"/>
              <a:t> – the celebration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Sportart</a:t>
            </a:r>
            <a:r>
              <a:rPr lang="en-US" dirty="0" smtClean="0"/>
              <a:t> – type of sport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Unterschied</a:t>
            </a:r>
            <a:r>
              <a:rPr lang="en-US" dirty="0" smtClean="0"/>
              <a:t> – the difference</a:t>
            </a:r>
          </a:p>
          <a:p>
            <a:r>
              <a:rPr lang="en-US" dirty="0" smtClean="0"/>
              <a:t>der Teenager, die Teenager</a:t>
            </a:r>
          </a:p>
          <a:p>
            <a:r>
              <a:rPr lang="en-US" dirty="0" err="1" smtClean="0"/>
              <a:t>Prozent</a:t>
            </a:r>
            <a:r>
              <a:rPr lang="en-US" dirty="0" smtClean="0"/>
              <a:t> – percent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Ägypten</a:t>
            </a:r>
            <a:endParaRPr lang="en-US" dirty="0" smtClean="0"/>
          </a:p>
          <a:p>
            <a:r>
              <a:rPr lang="en-US" dirty="0" err="1" smtClean="0"/>
              <a:t>Brazilien</a:t>
            </a:r>
            <a:endParaRPr lang="en-US" dirty="0" smtClean="0"/>
          </a:p>
          <a:p>
            <a:r>
              <a:rPr lang="en-US" dirty="0" err="1" smtClean="0"/>
              <a:t>Indien</a:t>
            </a:r>
            <a:endParaRPr lang="en-US" dirty="0" smtClean="0"/>
          </a:p>
          <a:p>
            <a:r>
              <a:rPr lang="en-US" dirty="0" smtClean="0"/>
              <a:t>Japan</a:t>
            </a:r>
          </a:p>
          <a:p>
            <a:r>
              <a:rPr lang="en-US" dirty="0" err="1" smtClean="0"/>
              <a:t>Argentinien</a:t>
            </a:r>
            <a:endParaRPr lang="en-US" dirty="0" smtClean="0"/>
          </a:p>
          <a:p>
            <a:r>
              <a:rPr lang="en-US" dirty="0" smtClean="0"/>
              <a:t>Peru</a:t>
            </a:r>
          </a:p>
          <a:p>
            <a:r>
              <a:rPr lang="en-US" dirty="0" smtClean="0"/>
              <a:t>Venezuela</a:t>
            </a:r>
          </a:p>
          <a:p>
            <a:r>
              <a:rPr lang="en-US" dirty="0" err="1" smtClean="0"/>
              <a:t>Finnland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3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Berliner </a:t>
            </a:r>
            <a:r>
              <a:rPr lang="en-US" dirty="0" err="1" smtClean="0"/>
              <a:t>Mauer</a:t>
            </a:r>
            <a:r>
              <a:rPr lang="en-US" dirty="0" smtClean="0"/>
              <a:t> – Berlin wall</a:t>
            </a:r>
          </a:p>
          <a:p>
            <a:r>
              <a:rPr lang="en-US" dirty="0" err="1" smtClean="0"/>
              <a:t>wählen</a:t>
            </a:r>
            <a:r>
              <a:rPr lang="en-US" dirty="0" smtClean="0"/>
              <a:t> – to vote, elect</a:t>
            </a:r>
          </a:p>
          <a:p>
            <a:r>
              <a:rPr lang="en-US" dirty="0" err="1" smtClean="0"/>
              <a:t>singen</a:t>
            </a:r>
            <a:r>
              <a:rPr lang="en-US" dirty="0" smtClean="0"/>
              <a:t> , sang,  </a:t>
            </a:r>
            <a:r>
              <a:rPr lang="en-US" dirty="0" err="1" smtClean="0"/>
              <a:t>gesungen</a:t>
            </a:r>
            <a:r>
              <a:rPr lang="en-US" dirty="0" smtClean="0"/>
              <a:t>– to sing</a:t>
            </a:r>
          </a:p>
          <a:p>
            <a:r>
              <a:rPr lang="en-US" dirty="0" smtClean="0"/>
              <a:t>der Hut – the hat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Koma</a:t>
            </a:r>
            <a:r>
              <a:rPr lang="en-US" dirty="0" smtClean="0"/>
              <a:t> – the coma</a:t>
            </a:r>
          </a:p>
          <a:p>
            <a:r>
              <a:rPr lang="en-US" dirty="0" err="1" smtClean="0"/>
              <a:t>sterben</a:t>
            </a:r>
            <a:r>
              <a:rPr lang="en-US" dirty="0" smtClean="0"/>
              <a:t> – to die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Peruaner</a:t>
            </a:r>
            <a:r>
              <a:rPr lang="en-US" dirty="0" smtClean="0"/>
              <a:t> – the person living in Peru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Spanier</a:t>
            </a:r>
            <a:r>
              <a:rPr lang="en-US" dirty="0" smtClean="0"/>
              <a:t> – the </a:t>
            </a:r>
            <a:r>
              <a:rPr lang="en-US" dirty="0" err="1" smtClean="0"/>
              <a:t>spanish</a:t>
            </a:r>
            <a:r>
              <a:rPr lang="en-US" dirty="0" smtClean="0"/>
              <a:t> people</a:t>
            </a:r>
          </a:p>
          <a:p>
            <a:r>
              <a:rPr lang="en-US" dirty="0" err="1" smtClean="0"/>
              <a:t>rassistisch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/>
              <a:t> </a:t>
            </a:r>
            <a:r>
              <a:rPr lang="en-US" dirty="0" smtClean="0"/>
              <a:t>– to be racist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Nachrichten</a:t>
            </a:r>
            <a:r>
              <a:rPr lang="en-US" dirty="0" smtClean="0"/>
              <a:t> – the news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the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to celebrate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Aktivitäten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Make-up</a:t>
            </a:r>
          </a:p>
          <a:p>
            <a:r>
              <a:rPr lang="en-US" dirty="0" smtClean="0"/>
              <a:t>die Phrase – buzzword, phrase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Süd-Amerika</a:t>
            </a:r>
            <a:endParaRPr lang="en-US" dirty="0" smtClean="0"/>
          </a:p>
          <a:p>
            <a:r>
              <a:rPr lang="en-US" dirty="0" smtClean="0"/>
              <a:t>arm – poor</a:t>
            </a:r>
          </a:p>
          <a:p>
            <a:r>
              <a:rPr lang="en-US" dirty="0" err="1" smtClean="0"/>
              <a:t>öffentlich</a:t>
            </a:r>
            <a:r>
              <a:rPr lang="en-US" dirty="0" smtClean="0"/>
              <a:t> – public</a:t>
            </a:r>
          </a:p>
          <a:p>
            <a:r>
              <a:rPr lang="en-US" dirty="0" err="1" smtClean="0"/>
              <a:t>protestieren</a:t>
            </a:r>
            <a:r>
              <a:rPr lang="en-US" dirty="0" smtClean="0"/>
              <a:t> – to protest</a:t>
            </a:r>
          </a:p>
          <a:p>
            <a:r>
              <a:rPr lang="en-US" dirty="0" err="1" smtClean="0"/>
              <a:t>brazilianische</a:t>
            </a:r>
            <a:r>
              <a:rPr lang="en-US" dirty="0" smtClean="0"/>
              <a:t> teenager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Schicht</a:t>
            </a:r>
            <a:r>
              <a:rPr lang="en-US" dirty="0" smtClean="0"/>
              <a:t> – the shift</a:t>
            </a:r>
          </a:p>
          <a:p>
            <a:r>
              <a:rPr lang="en-US" dirty="0" err="1" smtClean="0"/>
              <a:t>mutig</a:t>
            </a:r>
            <a:r>
              <a:rPr lang="en-US" dirty="0" smtClean="0"/>
              <a:t>  - bold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offizielle</a:t>
            </a:r>
            <a:r>
              <a:rPr lang="en-US" dirty="0" smtClean="0"/>
              <a:t> – official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Tieger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Manschaft</a:t>
            </a:r>
            <a:r>
              <a:rPr lang="en-US" dirty="0" smtClean="0"/>
              <a:t> – the team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Aktivität</a:t>
            </a:r>
            <a:endParaRPr lang="en-US" dirty="0" smtClean="0"/>
          </a:p>
          <a:p>
            <a:r>
              <a:rPr lang="en-US" dirty="0" err="1" smtClean="0"/>
              <a:t>treten</a:t>
            </a:r>
            <a:r>
              <a:rPr lang="en-US" dirty="0" smtClean="0"/>
              <a:t> auf – to step on</a:t>
            </a:r>
          </a:p>
          <a:p>
            <a:r>
              <a:rPr lang="en-US" dirty="0" err="1" smtClean="0"/>
              <a:t>zusammen</a:t>
            </a:r>
            <a:r>
              <a:rPr lang="en-US" dirty="0" smtClean="0"/>
              <a:t> – together</a:t>
            </a:r>
          </a:p>
          <a:p>
            <a:r>
              <a:rPr lang="en-US" dirty="0" err="1" smtClean="0"/>
              <a:t>treu</a:t>
            </a:r>
            <a:r>
              <a:rPr lang="en-US" dirty="0" smtClean="0"/>
              <a:t> - loyal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9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Gymnasium – </a:t>
            </a:r>
            <a:r>
              <a:rPr lang="en-US" dirty="0" err="1" smtClean="0"/>
              <a:t>Highschool</a:t>
            </a:r>
            <a:r>
              <a:rPr lang="en-US" dirty="0" smtClean="0"/>
              <a:t> (5 to 12/13 grade)</a:t>
            </a:r>
          </a:p>
          <a:p>
            <a:r>
              <a:rPr lang="en-US" dirty="0" err="1" smtClean="0"/>
              <a:t>weniger</a:t>
            </a:r>
            <a:r>
              <a:rPr lang="en-US" dirty="0" smtClean="0"/>
              <a:t> – less</a:t>
            </a:r>
          </a:p>
          <a:p>
            <a:r>
              <a:rPr lang="en-US" dirty="0" smtClean="0"/>
              <a:t>between -  </a:t>
            </a:r>
            <a:r>
              <a:rPr lang="en-US" dirty="0" err="1" smtClean="0"/>
              <a:t>zwischen</a:t>
            </a:r>
            <a:endParaRPr lang="en-US" dirty="0" smtClean="0"/>
          </a:p>
          <a:p>
            <a:r>
              <a:rPr lang="en-US" dirty="0" smtClean="0"/>
              <a:t>das Alter – the age </a:t>
            </a:r>
          </a:p>
          <a:p>
            <a:r>
              <a:rPr lang="en-US" dirty="0" smtClean="0"/>
              <a:t>age 13 – </a:t>
            </a:r>
            <a:r>
              <a:rPr lang="en-US" dirty="0" err="1" smtClean="0"/>
              <a:t>im</a:t>
            </a:r>
            <a:r>
              <a:rPr lang="en-US" dirty="0" smtClean="0"/>
              <a:t> Alter von 13 </a:t>
            </a:r>
            <a:r>
              <a:rPr lang="en-US" dirty="0" err="1" smtClean="0"/>
              <a:t>Jahren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armen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Sprache</a:t>
            </a:r>
            <a:r>
              <a:rPr lang="en-US" dirty="0" smtClean="0"/>
              <a:t> – the language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Gymnastik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Test </a:t>
            </a:r>
            <a:r>
              <a:rPr lang="en-US" dirty="0" err="1" smtClean="0"/>
              <a:t>bestehen</a:t>
            </a:r>
            <a:r>
              <a:rPr lang="en-US" dirty="0" smtClean="0"/>
              <a:t> – to pass a test</a:t>
            </a:r>
          </a:p>
          <a:p>
            <a:r>
              <a:rPr lang="en-US" dirty="0" smtClean="0"/>
              <a:t>das Geld – money, currency </a:t>
            </a:r>
          </a:p>
          <a:p>
            <a:r>
              <a:rPr lang="en-US" dirty="0" smtClean="0"/>
              <a:t>die Uniform</a:t>
            </a:r>
          </a:p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Schuluniform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Vorname</a:t>
            </a:r>
            <a:r>
              <a:rPr lang="en-US" dirty="0" smtClean="0"/>
              <a:t> – first name</a:t>
            </a:r>
          </a:p>
          <a:p>
            <a:r>
              <a:rPr lang="en-US" dirty="0" smtClean="0"/>
              <a:t>5,2 5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3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Innenstadt</a:t>
            </a:r>
            <a:r>
              <a:rPr lang="en-US" dirty="0" smtClean="0"/>
              <a:t> – inner city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, was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Löwe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Ameise</a:t>
            </a:r>
            <a:r>
              <a:rPr lang="en-US" dirty="0" smtClean="0"/>
              <a:t> – ant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Verbrechen</a:t>
            </a:r>
            <a:r>
              <a:rPr lang="en-US" dirty="0" smtClean="0"/>
              <a:t> – the crime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treu</a:t>
            </a:r>
            <a:r>
              <a:rPr lang="en-US" dirty="0" smtClean="0"/>
              <a:t> </a:t>
            </a:r>
            <a:r>
              <a:rPr lang="en-US" dirty="0" err="1" smtClean="0"/>
              <a:t>bleiben</a:t>
            </a:r>
            <a:r>
              <a:rPr lang="en-US" dirty="0" smtClean="0"/>
              <a:t> – to stay true to oneself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Teens </a:t>
            </a:r>
            <a:r>
              <a:rPr lang="en-US" dirty="0" err="1" smtClean="0"/>
              <a:t>fangen</a:t>
            </a:r>
            <a:r>
              <a:rPr lang="en-US" dirty="0" smtClean="0"/>
              <a:t> mit 14 </a:t>
            </a:r>
            <a:r>
              <a:rPr lang="en-US" dirty="0" err="1" smtClean="0"/>
              <a:t>Jahren</a:t>
            </a:r>
            <a:r>
              <a:rPr lang="en-US" dirty="0" smtClean="0"/>
              <a:t> an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endParaRPr lang="en-US" dirty="0" smtClean="0"/>
          </a:p>
          <a:p>
            <a:r>
              <a:rPr lang="en-US" dirty="0" err="1" smtClean="0"/>
              <a:t>anfangen</a:t>
            </a:r>
            <a:r>
              <a:rPr lang="en-US" dirty="0" smtClean="0"/>
              <a:t> – to begin</a:t>
            </a:r>
          </a:p>
          <a:p>
            <a:r>
              <a:rPr lang="en-US" dirty="0" err="1" smtClean="0"/>
              <a:t>Prozent</a:t>
            </a:r>
            <a:endParaRPr lang="en-US" dirty="0" smtClean="0"/>
          </a:p>
          <a:p>
            <a:r>
              <a:rPr lang="en-US" dirty="0" err="1" smtClean="0"/>
              <a:t>gebackenes</a:t>
            </a:r>
            <a:r>
              <a:rPr lang="en-US" dirty="0" smtClean="0"/>
              <a:t> und </a:t>
            </a:r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Tiger.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7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das Geld – money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Rennen</a:t>
            </a:r>
            <a:r>
              <a:rPr lang="en-US" dirty="0" smtClean="0"/>
              <a:t> – the race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Eisenbahn</a:t>
            </a:r>
            <a:r>
              <a:rPr lang="en-US" dirty="0" smtClean="0"/>
              <a:t> – train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Pferderennen</a:t>
            </a:r>
            <a:r>
              <a:rPr lang="en-US" dirty="0" smtClean="0"/>
              <a:t> – horse race</a:t>
            </a:r>
          </a:p>
          <a:p>
            <a:r>
              <a:rPr lang="en-US" dirty="0" err="1" smtClean="0"/>
              <a:t>Unhabhängigkeitstag</a:t>
            </a:r>
            <a:r>
              <a:rPr lang="en-US" dirty="0" smtClean="0"/>
              <a:t> – independence day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– holy</a:t>
            </a:r>
          </a:p>
          <a:p>
            <a:r>
              <a:rPr lang="en-US" dirty="0" smtClean="0"/>
              <a:t>wife – die Frau</a:t>
            </a:r>
          </a:p>
          <a:p>
            <a:r>
              <a:rPr lang="en-US" dirty="0" err="1" smtClean="0"/>
              <a:t>tragen</a:t>
            </a:r>
            <a:r>
              <a:rPr lang="en-US" dirty="0" smtClean="0"/>
              <a:t> – to carry/to wear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r>
              <a:rPr lang="en-US" dirty="0" smtClean="0"/>
              <a:t> – the contest</a:t>
            </a:r>
          </a:p>
          <a:p>
            <a:r>
              <a:rPr lang="en-US" dirty="0" err="1" smtClean="0"/>
              <a:t>herausziehen</a:t>
            </a:r>
            <a:r>
              <a:rPr lang="en-US" dirty="0" smtClean="0"/>
              <a:t> – to pull out (</a:t>
            </a:r>
            <a:r>
              <a:rPr lang="en-US" dirty="0" err="1" smtClean="0"/>
              <a:t>sep</a:t>
            </a:r>
            <a:r>
              <a:rPr lang="en-US" dirty="0" smtClean="0"/>
              <a:t> prefix)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Stierkampf</a:t>
            </a:r>
            <a:r>
              <a:rPr lang="en-US" dirty="0" smtClean="0"/>
              <a:t> – bull fight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Karnival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Prüfung</a:t>
            </a:r>
            <a:r>
              <a:rPr lang="en-US" dirty="0" smtClean="0"/>
              <a:t> – exam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Abschlussprüfung</a:t>
            </a:r>
            <a:r>
              <a:rPr lang="en-US" dirty="0" smtClean="0"/>
              <a:t> – exit exam</a:t>
            </a:r>
          </a:p>
          <a:p>
            <a:r>
              <a:rPr lang="en-US" dirty="0" err="1" smtClean="0"/>
              <a:t>abschliessen</a:t>
            </a:r>
            <a:r>
              <a:rPr lang="en-US" dirty="0" smtClean="0"/>
              <a:t> – to lock, to finish, to end</a:t>
            </a:r>
          </a:p>
          <a:p>
            <a:r>
              <a:rPr lang="en-US" dirty="0" err="1" smtClean="0"/>
              <a:t>fleissig</a:t>
            </a:r>
            <a:r>
              <a:rPr lang="en-US" dirty="0" smtClean="0"/>
              <a:t> – hard-working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Kaufhof</a:t>
            </a:r>
            <a:r>
              <a:rPr lang="en-US" dirty="0" smtClean="0"/>
              <a:t> – “Macy’s”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in der </a:t>
            </a:r>
            <a:r>
              <a:rPr lang="en-US" dirty="0" err="1" smtClean="0"/>
              <a:t>derselben</a:t>
            </a:r>
            <a:r>
              <a:rPr lang="en-US" dirty="0" smtClean="0"/>
              <a:t> </a:t>
            </a:r>
            <a:r>
              <a:rPr lang="en-US" dirty="0" err="1" smtClean="0"/>
              <a:t>Nachbarschaft</a:t>
            </a:r>
            <a:r>
              <a:rPr lang="en-US" dirty="0" smtClean="0"/>
              <a:t> – </a:t>
            </a:r>
            <a:r>
              <a:rPr lang="en-US" dirty="0" err="1" smtClean="0"/>
              <a:t>derselben</a:t>
            </a:r>
            <a:r>
              <a:rPr lang="en-US" dirty="0" smtClean="0"/>
              <a:t> – </a:t>
            </a:r>
            <a:r>
              <a:rPr lang="en-US" u="sng" dirty="0" smtClean="0"/>
              <a:t>the same </a:t>
            </a:r>
            <a:r>
              <a:rPr lang="en-US" dirty="0" smtClean="0"/>
              <a:t>neighborhood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Krankenpfleger</a:t>
            </a:r>
            <a:r>
              <a:rPr lang="en-US" dirty="0" smtClean="0"/>
              <a:t> – nurse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Abteilungsleiter</a:t>
            </a:r>
            <a:r>
              <a:rPr lang="en-US" dirty="0" smtClean="0"/>
              <a:t> – department manger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0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Bundeswehr</a:t>
            </a:r>
            <a:r>
              <a:rPr lang="en-US" dirty="0" smtClean="0"/>
              <a:t> – army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Zivildienst</a:t>
            </a:r>
            <a:r>
              <a:rPr lang="en-US" dirty="0" smtClean="0"/>
              <a:t> – community service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Krankenschwester</a:t>
            </a:r>
            <a:r>
              <a:rPr lang="en-US" dirty="0" smtClean="0"/>
              <a:t> – nurse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Nachbarschaft</a:t>
            </a:r>
            <a:r>
              <a:rPr lang="en-US" dirty="0" smtClean="0"/>
              <a:t> – neighborhood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Abteilung</a:t>
            </a:r>
            <a:r>
              <a:rPr lang="en-US" dirty="0" smtClean="0"/>
              <a:t> - department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Kaufhaus</a:t>
            </a:r>
            <a:r>
              <a:rPr lang="en-US" dirty="0" smtClean="0"/>
              <a:t> – department store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Kaufhof</a:t>
            </a:r>
            <a:r>
              <a:rPr lang="en-US" dirty="0" smtClean="0"/>
              <a:t> - a department store chain in Germany 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büffelt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das </a:t>
            </a:r>
            <a:r>
              <a:rPr lang="en-US" dirty="0" err="1" smtClean="0"/>
              <a:t>Abitur</a:t>
            </a:r>
            <a:endParaRPr lang="en-US" dirty="0" smtClean="0"/>
          </a:p>
          <a:p>
            <a:r>
              <a:rPr lang="en-US" dirty="0" smtClean="0"/>
              <a:t>he studies a lot for the German High School exit exam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verkleiden</a:t>
            </a:r>
            <a:r>
              <a:rPr lang="en-US" dirty="0" smtClean="0"/>
              <a:t> – to dress up in a costume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Kleidung</a:t>
            </a:r>
            <a:r>
              <a:rPr lang="en-US" dirty="0" smtClean="0"/>
              <a:t> – the clothes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verkleide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smtClean="0"/>
              <a:t> (as) </a:t>
            </a:r>
            <a:r>
              <a:rPr lang="en-US" dirty="0" err="1" smtClean="0"/>
              <a:t>ein</a:t>
            </a:r>
            <a:r>
              <a:rPr lang="en-US" dirty="0" smtClean="0"/>
              <a:t> Clown.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3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6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Verschiedenes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Nachrichten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>
                <a:hlinkClick r:id="rId3"/>
              </a:rPr>
              <a:t>KarriereSPIEGEL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>
                <a:hlinkClick r:id="rId4"/>
              </a:rPr>
              <a:t>Berufsleben</a:t>
            </a:r>
            <a:endParaRPr lang="en-US" dirty="0"/>
          </a:p>
          <a:p>
            <a:r>
              <a:rPr lang="en-US" dirty="0" smtClean="0"/>
              <a:t>&gt;</a:t>
            </a:r>
            <a:r>
              <a:rPr lang="en-US" b="1" dirty="0"/>
              <a:t>Punk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Rektor</a:t>
            </a:r>
            <a:r>
              <a:rPr lang="en-US" b="1" dirty="0"/>
              <a:t>: "</a:t>
            </a:r>
            <a:r>
              <a:rPr lang="en-US" b="1" dirty="0" err="1"/>
              <a:t>Ich</a:t>
            </a:r>
            <a:r>
              <a:rPr lang="en-US" b="1" dirty="0"/>
              <a:t> bin </a:t>
            </a:r>
            <a:r>
              <a:rPr lang="en-US" b="1" dirty="0" err="1"/>
              <a:t>hier</a:t>
            </a:r>
            <a:r>
              <a:rPr lang="en-US" b="1" dirty="0"/>
              <a:t> </a:t>
            </a:r>
            <a:r>
              <a:rPr lang="en-US" b="1" dirty="0" err="1"/>
              <a:t>nicht</a:t>
            </a:r>
            <a:r>
              <a:rPr lang="en-US" b="1" dirty="0"/>
              <a:t> der </a:t>
            </a:r>
            <a:r>
              <a:rPr lang="en-US" b="1" dirty="0" smtClean="0"/>
              <a:t>Clown”</a:t>
            </a:r>
            <a:endParaRPr lang="en-US" b="1" dirty="0"/>
          </a:p>
          <a:p>
            <a:r>
              <a:rPr lang="en-US" b="1" dirty="0">
                <a:hlinkClick r:id="rId5"/>
              </a:rPr>
              <a:t>http://www.spiegel.de/karriere/berufsleben/punk-als-rektor-ich-bin-hier-nicht-der-clown-a-765802.</a:t>
            </a:r>
            <a:r>
              <a:rPr lang="en-US" b="1" dirty="0" smtClean="0">
                <a:hlinkClick r:id="rId5"/>
              </a:rPr>
              <a:t>html</a:t>
            </a:r>
            <a:endParaRPr lang="en-US" b="1" dirty="0" smtClean="0"/>
          </a:p>
          <a:p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err="1"/>
              <a:t>www.slowgerman.com</a:t>
            </a:r>
            <a:r>
              <a:rPr lang="en-US" b="1" dirty="0" smtClean="0"/>
              <a:t>/</a:t>
            </a:r>
          </a:p>
          <a:p>
            <a:endParaRPr lang="en-US" b="1" dirty="0"/>
          </a:p>
          <a:p>
            <a:pPr marL="342900" lvl="1" indent="-34290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marL="342900" lvl="1" indent="-34290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8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Dienstag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Mittwoch</a:t>
            </a:r>
            <a:r>
              <a:rPr lang="en-US" sz="2400" dirty="0" smtClean="0"/>
              <a:t>, der 13. &amp; 14. November 2012</a:t>
            </a:r>
            <a:br>
              <a:rPr lang="en-US" sz="24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G 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588765"/>
            <a:ext cx="7570787" cy="5184995"/>
          </a:xfrm>
        </p:spPr>
        <p:txBody>
          <a:bodyPr>
            <a:normAutofit fontScale="25000" lnSpcReduction="20000"/>
          </a:bodyPr>
          <a:lstStyle/>
          <a:p>
            <a:r>
              <a:rPr lang="en-US" sz="4200" dirty="0"/>
              <a:t>Unit: </a:t>
            </a:r>
            <a:r>
              <a:rPr lang="en-US" sz="4200" dirty="0" smtClean="0"/>
              <a:t>Contemporary life/</a:t>
            </a:r>
            <a:r>
              <a:rPr lang="en-US" sz="4200" dirty="0" err="1" smtClean="0"/>
              <a:t>ePals</a:t>
            </a:r>
            <a:r>
              <a:rPr lang="en-US" sz="4200" dirty="0"/>
              <a:t>	 </a:t>
            </a:r>
            <a:r>
              <a:rPr lang="en-US" sz="4200" dirty="0" smtClean="0"/>
              <a:t>       </a:t>
            </a:r>
            <a:r>
              <a:rPr lang="en-US" sz="4200" dirty="0" err="1" smtClean="0"/>
              <a:t>Alltag</a:t>
            </a:r>
            <a:r>
              <a:rPr lang="en-US" sz="4200" dirty="0" smtClean="0"/>
              <a:t>/</a:t>
            </a:r>
            <a:r>
              <a:rPr lang="en-US" sz="4200" dirty="0" err="1" smtClean="0"/>
              <a:t>ePals</a:t>
            </a:r>
            <a:endParaRPr lang="en-US" sz="4200" dirty="0" smtClean="0"/>
          </a:p>
          <a:p>
            <a:r>
              <a:rPr lang="en-US" sz="4200" dirty="0" smtClean="0"/>
              <a:t>Key Question: </a:t>
            </a:r>
          </a:p>
          <a:p>
            <a:pPr lvl="1"/>
            <a:r>
              <a:rPr lang="en-US" sz="4200" dirty="0" smtClean="0"/>
              <a:t>Wie beeinflussen Kultur, </a:t>
            </a:r>
            <a:r>
              <a:rPr lang="en-US" sz="4200" dirty="0" err="1" smtClean="0"/>
              <a:t>Gemeinschaft</a:t>
            </a:r>
            <a:r>
              <a:rPr lang="en-US" sz="4200" dirty="0" smtClean="0"/>
              <a:t> und Glaube die </a:t>
            </a:r>
            <a:r>
              <a:rPr lang="en-US" sz="4200" dirty="0" err="1" smtClean="0"/>
              <a:t>tägliche</a:t>
            </a:r>
            <a:r>
              <a:rPr lang="en-US" sz="4200" dirty="0" smtClean="0"/>
              <a:t> Routine </a:t>
            </a:r>
            <a:r>
              <a:rPr lang="en-US" sz="4200" dirty="0" err="1" smtClean="0"/>
              <a:t>im</a:t>
            </a:r>
            <a:r>
              <a:rPr lang="en-US" sz="4200" dirty="0" smtClean="0"/>
              <a:t> </a:t>
            </a:r>
            <a:r>
              <a:rPr lang="en-US" sz="4200" dirty="0" err="1" smtClean="0"/>
              <a:t>Alltag</a:t>
            </a:r>
            <a:r>
              <a:rPr lang="en-US" sz="4200" dirty="0" smtClean="0"/>
              <a:t>?</a:t>
            </a:r>
          </a:p>
          <a:p>
            <a:pPr lvl="1"/>
            <a:r>
              <a:rPr lang="en-US" sz="4200" dirty="0" err="1" smtClean="0"/>
              <a:t>ePals</a:t>
            </a:r>
            <a:r>
              <a:rPr lang="en-US" sz="4200" dirty="0" smtClean="0"/>
              <a:t>: Was </a:t>
            </a:r>
            <a:r>
              <a:rPr lang="en-US" sz="4200" dirty="0" err="1" smtClean="0"/>
              <a:t>denkst</a:t>
            </a:r>
            <a:r>
              <a:rPr lang="en-US" sz="4200" dirty="0" smtClean="0"/>
              <a:t> du </a:t>
            </a:r>
            <a:r>
              <a:rPr lang="en-US" sz="4200" dirty="0" err="1" smtClean="0"/>
              <a:t>über</a:t>
            </a:r>
            <a:r>
              <a:rPr lang="en-US" sz="4200" dirty="0" smtClean="0"/>
              <a:t> </a:t>
            </a:r>
            <a:r>
              <a:rPr lang="en-US" sz="4200" dirty="0" err="1" smtClean="0"/>
              <a:t>ehrenamtliche</a:t>
            </a:r>
            <a:r>
              <a:rPr lang="en-US" sz="4200" dirty="0" smtClean="0"/>
              <a:t> </a:t>
            </a:r>
            <a:r>
              <a:rPr lang="en-US" sz="4200" dirty="0" err="1" smtClean="0"/>
              <a:t>Arbeit</a:t>
            </a:r>
            <a:r>
              <a:rPr lang="en-US" sz="4200" dirty="0"/>
              <a:t> </a:t>
            </a:r>
            <a:r>
              <a:rPr lang="en-US" sz="4200" dirty="0" smtClean="0"/>
              <a:t>(</a:t>
            </a:r>
            <a:r>
              <a:rPr lang="en-US" sz="4200" dirty="0" err="1" smtClean="0"/>
              <a:t>Freiwilligendienst</a:t>
            </a:r>
            <a:r>
              <a:rPr lang="en-US" sz="4200" dirty="0" smtClean="0"/>
              <a:t>)? </a:t>
            </a:r>
            <a:endParaRPr lang="en-US" sz="4200" dirty="0"/>
          </a:p>
          <a:p>
            <a:r>
              <a:rPr lang="en-US" sz="4200" dirty="0" smtClean="0"/>
              <a:t>Objective:</a:t>
            </a:r>
          </a:p>
          <a:p>
            <a:pPr lvl="1"/>
            <a:r>
              <a:rPr lang="en-US" sz="4200" dirty="0" smtClean="0"/>
              <a:t>culture: carnival,  the German school system</a:t>
            </a:r>
          </a:p>
          <a:p>
            <a:pPr lvl="1"/>
            <a:r>
              <a:rPr lang="en-US" sz="4200" dirty="0" smtClean="0"/>
              <a:t>speaking about the German school system</a:t>
            </a:r>
          </a:p>
          <a:p>
            <a:pPr lvl="1"/>
            <a:r>
              <a:rPr lang="en-US" sz="4200" dirty="0" smtClean="0"/>
              <a:t>listening – the German school system</a:t>
            </a:r>
          </a:p>
          <a:p>
            <a:pPr lvl="1"/>
            <a:r>
              <a:rPr lang="en-US" sz="4200" dirty="0" smtClean="0"/>
              <a:t>writing – comparison of the American and German school system</a:t>
            </a:r>
          </a:p>
          <a:p>
            <a:r>
              <a:rPr lang="en-US" sz="4200" dirty="0" err="1" smtClean="0"/>
              <a:t>Unterricht</a:t>
            </a:r>
            <a:r>
              <a:rPr lang="en-US" sz="4200" dirty="0" smtClean="0"/>
              <a:t>: </a:t>
            </a:r>
            <a:r>
              <a:rPr lang="en-US" sz="4200" dirty="0" smtClean="0">
                <a:solidFill>
                  <a:srgbClr val="FF0000"/>
                </a:solidFill>
              </a:rPr>
              <a:t>change of plan – only three students – others on fieldtrip or absent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we watched </a:t>
            </a:r>
            <a:r>
              <a:rPr lang="en-US" sz="4000" dirty="0" err="1" smtClean="0">
                <a:solidFill>
                  <a:srgbClr val="FF0000"/>
                </a:solidFill>
              </a:rPr>
              <a:t>Extr</a:t>
            </a:r>
            <a:r>
              <a:rPr lang="en-US" sz="4000" dirty="0" smtClean="0">
                <a:solidFill>
                  <a:srgbClr val="FF0000"/>
                </a:solidFill>
              </a:rPr>
              <a:t>@ - a German “sit-com”. Three other student came for last 30 minutes – we talked – in German – about their experiences at the </a:t>
            </a:r>
            <a:r>
              <a:rPr lang="en-US" sz="4000" smtClean="0">
                <a:solidFill>
                  <a:srgbClr val="FF0000"/>
                </a:solidFill>
              </a:rPr>
              <a:t>fieldtrip .</a:t>
            </a:r>
          </a:p>
          <a:p>
            <a:pPr lvl="1"/>
            <a:endParaRPr lang="en-US" sz="4000" dirty="0" smtClean="0"/>
          </a:p>
          <a:p>
            <a:pPr lvl="1"/>
            <a:r>
              <a:rPr lang="en-US" sz="4200" dirty="0">
                <a:hlinkClick r:id="rId2"/>
              </a:rPr>
              <a:t>http://spon.de/</a:t>
            </a:r>
            <a:r>
              <a:rPr lang="en-US" sz="4200" dirty="0" smtClean="0">
                <a:hlinkClick r:id="rId2"/>
              </a:rPr>
              <a:t>vfk9C</a:t>
            </a:r>
            <a:r>
              <a:rPr lang="en-US" sz="4200" dirty="0" smtClean="0"/>
              <a:t>  </a:t>
            </a:r>
            <a:r>
              <a:rPr lang="en-US" sz="4200" dirty="0" err="1" smtClean="0"/>
              <a:t>Karneval</a:t>
            </a:r>
            <a:r>
              <a:rPr lang="en-US" sz="4200" dirty="0" smtClean="0"/>
              <a:t> in Deutschland</a:t>
            </a:r>
            <a:endParaRPr lang="en-US" sz="4200" dirty="0"/>
          </a:p>
          <a:p>
            <a:pPr lvl="1"/>
            <a:r>
              <a:rPr lang="en-US" sz="4200" dirty="0" err="1" smtClean="0"/>
              <a:t>Lesen</a:t>
            </a:r>
            <a:r>
              <a:rPr lang="en-US" sz="4200" dirty="0" smtClean="0"/>
              <a:t> &amp; </a:t>
            </a:r>
            <a:r>
              <a:rPr lang="en-US" sz="4200" dirty="0" err="1" smtClean="0"/>
              <a:t>Sprechen</a:t>
            </a:r>
            <a:r>
              <a:rPr lang="en-US" sz="4200" dirty="0" smtClean="0"/>
              <a:t>: Lese den Text und </a:t>
            </a:r>
            <a:r>
              <a:rPr lang="en-US" sz="4200" dirty="0" err="1" smtClean="0"/>
              <a:t>fasse</a:t>
            </a:r>
            <a:r>
              <a:rPr lang="en-US" sz="4200" dirty="0" smtClean="0"/>
              <a:t> den </a:t>
            </a:r>
            <a:r>
              <a:rPr lang="en-US" sz="4200" dirty="0" err="1" smtClean="0"/>
              <a:t>Bildungsweg</a:t>
            </a:r>
            <a:r>
              <a:rPr lang="en-US" sz="4200" dirty="0" smtClean="0"/>
              <a:t> von Hassan, Klaus und Helga </a:t>
            </a:r>
            <a:r>
              <a:rPr lang="en-US" sz="4200" dirty="0" err="1" smtClean="0"/>
              <a:t>zusammen</a:t>
            </a:r>
            <a:r>
              <a:rPr lang="en-US" sz="4200" dirty="0" smtClean="0"/>
              <a:t>.</a:t>
            </a:r>
          </a:p>
          <a:p>
            <a:pPr lvl="1"/>
            <a:r>
              <a:rPr lang="en-US" sz="4200" dirty="0" err="1" smtClean="0"/>
              <a:t>Sprechen</a:t>
            </a:r>
            <a:r>
              <a:rPr lang="en-US" sz="4200" dirty="0" smtClean="0"/>
              <a:t>: </a:t>
            </a:r>
            <a:r>
              <a:rPr lang="en-US" sz="4200" dirty="0" err="1" smtClean="0"/>
              <a:t>Beschreibe</a:t>
            </a:r>
            <a:r>
              <a:rPr lang="en-US" sz="4200" dirty="0" smtClean="0"/>
              <a:t> das </a:t>
            </a:r>
            <a:r>
              <a:rPr lang="en-US" sz="4200" dirty="0" err="1" smtClean="0"/>
              <a:t>amerikanische</a:t>
            </a:r>
            <a:r>
              <a:rPr lang="en-US" sz="4200" dirty="0" smtClean="0"/>
              <a:t> </a:t>
            </a:r>
            <a:r>
              <a:rPr lang="en-US" sz="4200" dirty="0" err="1" smtClean="0"/>
              <a:t>Schulsystem</a:t>
            </a:r>
            <a:r>
              <a:rPr lang="en-US" sz="4200" dirty="0" smtClean="0"/>
              <a:t>.</a:t>
            </a:r>
          </a:p>
          <a:p>
            <a:pPr lvl="1"/>
            <a:r>
              <a:rPr lang="en-US" sz="4200" dirty="0" err="1" smtClean="0"/>
              <a:t>Sprechen</a:t>
            </a:r>
            <a:r>
              <a:rPr lang="en-US" sz="4200" dirty="0" smtClean="0"/>
              <a:t>: </a:t>
            </a:r>
            <a:r>
              <a:rPr lang="en-US" sz="4200" dirty="0" err="1" smtClean="0"/>
              <a:t>Vergleiche</a:t>
            </a:r>
            <a:r>
              <a:rPr lang="en-US" sz="4200" dirty="0" smtClean="0"/>
              <a:t> das </a:t>
            </a:r>
            <a:r>
              <a:rPr lang="en-US" sz="4200" dirty="0" err="1" smtClean="0"/>
              <a:t>amerikanische</a:t>
            </a:r>
            <a:r>
              <a:rPr lang="en-US" sz="4200" dirty="0" smtClean="0"/>
              <a:t> mit </a:t>
            </a:r>
            <a:r>
              <a:rPr lang="en-US" sz="4200" dirty="0" err="1" smtClean="0"/>
              <a:t>dem</a:t>
            </a:r>
            <a:r>
              <a:rPr lang="en-US" sz="4200" dirty="0" smtClean="0"/>
              <a:t> </a:t>
            </a:r>
            <a:r>
              <a:rPr lang="en-US" sz="4200" dirty="0" err="1" smtClean="0"/>
              <a:t>deutschen</a:t>
            </a:r>
            <a:r>
              <a:rPr lang="en-US" sz="4200" dirty="0" smtClean="0"/>
              <a:t> </a:t>
            </a:r>
            <a:r>
              <a:rPr lang="en-US" sz="4200" dirty="0" err="1" smtClean="0"/>
              <a:t>Schulsystem</a:t>
            </a:r>
            <a:r>
              <a:rPr lang="en-US" sz="4200" dirty="0" smtClean="0"/>
              <a:t>. Welches System </a:t>
            </a:r>
            <a:r>
              <a:rPr lang="en-US" sz="4200" dirty="0" err="1" smtClean="0"/>
              <a:t>findest</a:t>
            </a:r>
            <a:r>
              <a:rPr lang="en-US" sz="4200" dirty="0" smtClean="0"/>
              <a:t> du </a:t>
            </a:r>
            <a:r>
              <a:rPr lang="en-US" sz="4200" dirty="0" err="1" smtClean="0"/>
              <a:t>besser</a:t>
            </a:r>
            <a:r>
              <a:rPr lang="en-US" sz="4200" dirty="0" smtClean="0"/>
              <a:t> </a:t>
            </a:r>
            <a:r>
              <a:rPr lang="en-US" sz="4200" dirty="0" err="1" smtClean="0"/>
              <a:t>oder</a:t>
            </a:r>
            <a:r>
              <a:rPr lang="en-US" sz="4200" dirty="0" smtClean="0"/>
              <a:t> </a:t>
            </a:r>
            <a:r>
              <a:rPr lang="en-US" sz="4200" dirty="0" err="1" smtClean="0"/>
              <a:t>schlechter</a:t>
            </a:r>
            <a:r>
              <a:rPr lang="en-US" sz="4200" dirty="0" smtClean="0"/>
              <a:t>?</a:t>
            </a:r>
          </a:p>
          <a:p>
            <a:pPr lvl="1"/>
            <a:r>
              <a:rPr lang="en-US" sz="4200" dirty="0" err="1" smtClean="0"/>
              <a:t>Hören</a:t>
            </a:r>
            <a:r>
              <a:rPr lang="en-US" sz="4200" dirty="0" smtClean="0"/>
              <a:t>: </a:t>
            </a:r>
            <a:r>
              <a:rPr lang="en-US" sz="4200" dirty="0"/>
              <a:t>Slow German: </a:t>
            </a:r>
            <a:r>
              <a:rPr lang="en-US" sz="4200" dirty="0">
                <a:hlinkClick r:id="rId3"/>
              </a:rPr>
              <a:t>http://www.slowgerman.com/2008/04/29/slow-german-025-das-schulsystem</a:t>
            </a:r>
            <a:r>
              <a:rPr lang="en-US" sz="4200" dirty="0" smtClean="0">
                <a:hlinkClick r:id="rId3"/>
              </a:rPr>
              <a:t>/</a:t>
            </a:r>
            <a:r>
              <a:rPr lang="en-US" sz="4200" dirty="0"/>
              <a:t> </a:t>
            </a:r>
            <a:r>
              <a:rPr lang="en-US" sz="4200" dirty="0" smtClean="0"/>
              <a:t>(13 </a:t>
            </a:r>
            <a:r>
              <a:rPr lang="en-US" sz="4200" dirty="0" err="1" smtClean="0"/>
              <a:t>minuten</a:t>
            </a:r>
            <a:r>
              <a:rPr lang="en-US" sz="4200" dirty="0" smtClean="0"/>
              <a:t>)</a:t>
            </a:r>
          </a:p>
          <a:p>
            <a:pPr lvl="1"/>
            <a:r>
              <a:rPr lang="en-US" sz="4200" dirty="0" err="1" smtClean="0"/>
              <a:t>Beantworte</a:t>
            </a:r>
            <a:r>
              <a:rPr lang="en-US" sz="4200" dirty="0" smtClean="0"/>
              <a:t> die </a:t>
            </a:r>
            <a:r>
              <a:rPr lang="en-US" sz="4200" dirty="0" err="1" smtClean="0"/>
              <a:t>folgenden</a:t>
            </a:r>
            <a:r>
              <a:rPr lang="en-US" sz="4200" dirty="0" smtClean="0"/>
              <a:t> </a:t>
            </a:r>
            <a:r>
              <a:rPr lang="en-US" sz="4200" dirty="0" err="1" smtClean="0"/>
              <a:t>Fragen</a:t>
            </a:r>
            <a:r>
              <a:rPr lang="en-US" sz="4200" dirty="0" smtClean="0"/>
              <a:t>&gt;&gt;</a:t>
            </a:r>
          </a:p>
          <a:p>
            <a:pPr lvl="1"/>
            <a:r>
              <a:rPr lang="en-US" sz="4200" dirty="0" smtClean="0"/>
              <a:t>10 </a:t>
            </a:r>
            <a:r>
              <a:rPr lang="en-US" sz="4200" dirty="0" err="1" smtClean="0"/>
              <a:t>Minuten</a:t>
            </a:r>
            <a:r>
              <a:rPr lang="en-US" sz="4200" dirty="0" smtClean="0"/>
              <a:t> </a:t>
            </a:r>
            <a:r>
              <a:rPr lang="en-US" sz="4200" dirty="0" err="1" smtClean="0"/>
              <a:t>scheiben</a:t>
            </a:r>
            <a:r>
              <a:rPr lang="en-US" sz="4200" dirty="0" smtClean="0"/>
              <a:t> &gt;&gt;</a:t>
            </a:r>
          </a:p>
          <a:p>
            <a:r>
              <a:rPr lang="en-US" sz="4200" dirty="0" err="1" smtClean="0"/>
              <a:t>Hausaufgaben</a:t>
            </a:r>
            <a:r>
              <a:rPr lang="en-US" sz="4200" dirty="0"/>
              <a:t>: </a:t>
            </a:r>
            <a:endParaRPr lang="en-US" sz="4200" dirty="0" smtClean="0"/>
          </a:p>
          <a:p>
            <a:pPr lvl="1"/>
            <a:r>
              <a:rPr lang="en-US" sz="4200" dirty="0" err="1" smtClean="0"/>
              <a:t>Für</a:t>
            </a:r>
            <a:r>
              <a:rPr lang="en-US" sz="4200" dirty="0" smtClean="0"/>
              <a:t> </a:t>
            </a:r>
            <a:r>
              <a:rPr lang="en-US" sz="4200" dirty="0" err="1" smtClean="0"/>
              <a:t>Donnerstag</a:t>
            </a:r>
            <a:r>
              <a:rPr lang="en-US" sz="4200" dirty="0" smtClean="0"/>
              <a:t>: </a:t>
            </a:r>
            <a:r>
              <a:rPr lang="en-US" sz="4200" dirty="0" err="1" smtClean="0"/>
              <a:t>Artikel</a:t>
            </a:r>
            <a:r>
              <a:rPr lang="en-US" sz="4200" dirty="0" smtClean="0"/>
              <a:t> </a:t>
            </a:r>
            <a:r>
              <a:rPr lang="en-US" sz="4200" dirty="0" err="1" smtClean="0"/>
              <a:t>lesen</a:t>
            </a:r>
            <a:r>
              <a:rPr lang="en-US" sz="4200" dirty="0" smtClean="0"/>
              <a:t>: </a:t>
            </a:r>
            <a:r>
              <a:rPr lang="en-US" sz="4200" dirty="0" err="1" smtClean="0"/>
              <a:t>Ich</a:t>
            </a:r>
            <a:r>
              <a:rPr lang="en-US" sz="4200" dirty="0" smtClean="0"/>
              <a:t> bin </a:t>
            </a:r>
            <a:r>
              <a:rPr lang="en-US" sz="4200" dirty="0" err="1" smtClean="0"/>
              <a:t>hier</a:t>
            </a:r>
            <a:r>
              <a:rPr lang="en-US" sz="4200" dirty="0" smtClean="0"/>
              <a:t> </a:t>
            </a:r>
            <a:r>
              <a:rPr lang="en-US" sz="4200" dirty="0" err="1" smtClean="0"/>
              <a:t>nicht</a:t>
            </a:r>
            <a:r>
              <a:rPr lang="en-US" sz="4200" dirty="0" smtClean="0"/>
              <a:t> der Clown. </a:t>
            </a:r>
            <a:r>
              <a:rPr lang="en-US" sz="4200" dirty="0" err="1" smtClean="0"/>
              <a:t>Beantworte</a:t>
            </a:r>
            <a:r>
              <a:rPr lang="en-US" sz="4200" dirty="0" smtClean="0"/>
              <a:t> die </a:t>
            </a:r>
            <a:r>
              <a:rPr lang="en-US" sz="4200" dirty="0" err="1" smtClean="0"/>
              <a:t>Fragen</a:t>
            </a:r>
            <a:r>
              <a:rPr lang="en-US" sz="4200" dirty="0" smtClean="0"/>
              <a:t> in </a:t>
            </a:r>
            <a:r>
              <a:rPr lang="en-US" sz="4200" dirty="0" err="1" smtClean="0"/>
              <a:t>Englisch</a:t>
            </a:r>
            <a:r>
              <a:rPr lang="en-US" sz="4200" dirty="0" smtClean="0"/>
              <a:t> </a:t>
            </a:r>
            <a:r>
              <a:rPr lang="en-US" sz="4200" dirty="0" err="1" smtClean="0"/>
              <a:t>oder</a:t>
            </a:r>
            <a:r>
              <a:rPr lang="en-US" sz="4200" dirty="0" smtClean="0"/>
              <a:t> Deutsch (30 </a:t>
            </a:r>
            <a:r>
              <a:rPr lang="en-US" sz="4200" dirty="0" err="1" smtClean="0"/>
              <a:t>Minuten</a:t>
            </a:r>
            <a:r>
              <a:rPr lang="en-US" sz="4200" dirty="0" smtClean="0"/>
              <a:t>)</a:t>
            </a:r>
          </a:p>
          <a:p>
            <a:pPr lvl="1"/>
            <a:endParaRPr lang="en-US" sz="4200" dirty="0" smtClean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Alltag</a:t>
            </a:r>
            <a:r>
              <a:rPr lang="en-US" dirty="0"/>
              <a:t>.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Tätigkeiten</a:t>
            </a:r>
            <a:r>
              <a:rPr lang="en-US" dirty="0" smtClean="0"/>
              <a:t> und </a:t>
            </a:r>
            <a:r>
              <a:rPr lang="en-US" dirty="0" err="1" smtClean="0"/>
              <a:t>Begebenheiten</a:t>
            </a:r>
            <a:r>
              <a:rPr lang="en-US" dirty="0" smtClean="0"/>
              <a:t> </a:t>
            </a:r>
            <a:r>
              <a:rPr lang="en-US" dirty="0" err="1" smtClean="0"/>
              <a:t>beinflussen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Alltag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4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Das </a:t>
            </a:r>
            <a:r>
              <a:rPr lang="en-US" sz="4000" dirty="0" err="1" smtClean="0"/>
              <a:t>Schulsystem</a:t>
            </a:r>
            <a:r>
              <a:rPr lang="en-US" sz="4000" dirty="0" smtClean="0"/>
              <a:t> (von </a:t>
            </a:r>
            <a:r>
              <a:rPr lang="en-US" sz="4000" dirty="0" err="1" smtClean="0"/>
              <a:t>Annik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rkläre</a:t>
            </a:r>
            <a:r>
              <a:rPr lang="en-US" dirty="0" smtClean="0"/>
              <a:t> das </a:t>
            </a:r>
            <a:r>
              <a:rPr lang="en-US" dirty="0" err="1" smtClean="0"/>
              <a:t>Wort</a:t>
            </a:r>
            <a:r>
              <a:rPr lang="en-US" dirty="0" smtClean="0"/>
              <a:t>: </a:t>
            </a:r>
            <a:r>
              <a:rPr lang="en-US" dirty="0" err="1" smtClean="0"/>
              <a:t>Schulpflicht</a:t>
            </a:r>
            <a:endParaRPr lang="en-US" dirty="0" smtClean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bezahlt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Schulen</a:t>
            </a:r>
            <a:r>
              <a:rPr lang="en-US" dirty="0" smtClean="0"/>
              <a:t> in Deutschland?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Kind, </a:t>
            </a:r>
            <a:r>
              <a:rPr lang="en-US" dirty="0" err="1" smtClean="0"/>
              <a:t>bevor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Noten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Deutschland?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könnte</a:t>
            </a:r>
            <a:r>
              <a:rPr lang="en-US" dirty="0" smtClean="0"/>
              <a:t> das </a:t>
            </a:r>
            <a:r>
              <a:rPr lang="en-US" dirty="0" err="1" smtClean="0"/>
              <a:t>Wort</a:t>
            </a:r>
            <a:r>
              <a:rPr lang="en-US" dirty="0" smtClean="0"/>
              <a:t> “Real”-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bedeuten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den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am Gymnasium? 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Fächer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Annik</a:t>
            </a:r>
            <a:r>
              <a:rPr lang="en-US" dirty="0" smtClean="0"/>
              <a:t> in den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 Was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Schulsystem</a:t>
            </a:r>
            <a:r>
              <a:rPr lang="en-US" dirty="0" smtClean="0"/>
              <a:t> </a:t>
            </a:r>
            <a:r>
              <a:rPr lang="en-US" dirty="0" err="1" smtClean="0"/>
              <a:t>kritisiert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am Tag </a:t>
            </a:r>
            <a:r>
              <a:rPr lang="en-US" dirty="0" err="1" smtClean="0"/>
              <a:t>sind</a:t>
            </a:r>
            <a:r>
              <a:rPr lang="en-US" dirty="0" smtClean="0"/>
              <a:t> die Kinder in der </a:t>
            </a:r>
            <a:r>
              <a:rPr lang="en-US" dirty="0" err="1" smtClean="0"/>
              <a:t>Schule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2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Alltag</a:t>
            </a:r>
            <a:r>
              <a:rPr lang="en-US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mit </a:t>
            </a:r>
            <a:r>
              <a:rPr lang="en-US" sz="2800" dirty="0" err="1"/>
              <a:t>dem</a:t>
            </a:r>
            <a:r>
              <a:rPr lang="en-US" sz="2800" dirty="0"/>
              <a:t> </a:t>
            </a:r>
            <a:r>
              <a:rPr lang="en-US" sz="2800" dirty="0" err="1"/>
              <a:t>deutschen</a:t>
            </a:r>
            <a:r>
              <a:rPr lang="en-US" sz="2800" dirty="0"/>
              <a:t> </a:t>
            </a:r>
            <a:r>
              <a:rPr lang="en-US" sz="2800" dirty="0" err="1"/>
              <a:t>Schulsystem</a:t>
            </a:r>
            <a:r>
              <a:rPr lang="en-US" sz="2800" dirty="0"/>
              <a:t>. Welches System </a:t>
            </a:r>
            <a:r>
              <a:rPr lang="en-US" sz="2800" dirty="0" err="1" smtClean="0"/>
              <a:t>finden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/>
              <a:t>besser</a:t>
            </a:r>
            <a:r>
              <a:rPr lang="en-US" sz="2800" dirty="0"/>
              <a:t> </a:t>
            </a:r>
            <a:r>
              <a:rPr lang="en-US" sz="2800" dirty="0" err="1"/>
              <a:t>oder</a:t>
            </a:r>
            <a:r>
              <a:rPr lang="en-US" sz="2800" dirty="0"/>
              <a:t> </a:t>
            </a:r>
            <a:r>
              <a:rPr lang="en-US" sz="2800" dirty="0" err="1"/>
              <a:t>schlechter</a:t>
            </a:r>
            <a:r>
              <a:rPr lang="en-US" sz="2800" dirty="0" smtClean="0"/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Fragen</a:t>
            </a:r>
            <a:r>
              <a:rPr lang="en-US" sz="3600" dirty="0"/>
              <a:t> </a:t>
            </a:r>
            <a:r>
              <a:rPr lang="en-US" sz="3600" dirty="0" err="1" smtClean="0"/>
              <a:t>zum</a:t>
            </a:r>
            <a:r>
              <a:rPr lang="en-US" sz="3600" dirty="0" smtClean="0"/>
              <a:t> Text: </a:t>
            </a:r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der Clown”</a:t>
            </a:r>
          </a:p>
          <a:p>
            <a:pPr lvl="1"/>
            <a:r>
              <a:rPr lang="en-US" dirty="0" err="1"/>
              <a:t>Erste</a:t>
            </a:r>
            <a:r>
              <a:rPr lang="en-US" dirty="0"/>
              <a:t> </a:t>
            </a:r>
            <a:r>
              <a:rPr lang="en-US" dirty="0" err="1"/>
              <a:t>Eindrücke</a:t>
            </a:r>
            <a:r>
              <a:rPr lang="en-US" dirty="0"/>
              <a:t> – </a:t>
            </a:r>
            <a:r>
              <a:rPr lang="en-US" dirty="0" err="1"/>
              <a:t>Bilder</a:t>
            </a:r>
            <a:r>
              <a:rPr lang="en-US" dirty="0"/>
              <a:t> und </a:t>
            </a:r>
            <a:r>
              <a:rPr lang="en-US" dirty="0" err="1"/>
              <a:t>Textüberschriften</a:t>
            </a:r>
            <a:endParaRPr lang="en-US" dirty="0"/>
          </a:p>
          <a:p>
            <a:pPr lvl="2"/>
            <a:r>
              <a:rPr lang="en-US" dirty="0"/>
              <a:t>Um was </a:t>
            </a:r>
            <a:r>
              <a:rPr lang="en-US" dirty="0" err="1"/>
              <a:t>geht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in </a:t>
            </a:r>
            <a:r>
              <a:rPr lang="en-US" dirty="0" err="1"/>
              <a:t>dem</a:t>
            </a:r>
            <a:r>
              <a:rPr lang="en-US" dirty="0"/>
              <a:t> Text?</a:t>
            </a:r>
          </a:p>
          <a:p>
            <a:pPr lvl="2"/>
            <a:r>
              <a:rPr lang="en-US" dirty="0"/>
              <a:t>Wie </a:t>
            </a:r>
            <a:r>
              <a:rPr lang="en-US" dirty="0" err="1"/>
              <a:t>heißt</a:t>
            </a:r>
            <a:r>
              <a:rPr lang="en-US" dirty="0"/>
              <a:t> die “</a:t>
            </a:r>
            <a:r>
              <a:rPr lang="en-US" dirty="0" err="1"/>
              <a:t>Hauptperson</a:t>
            </a:r>
            <a:r>
              <a:rPr lang="en-US" dirty="0"/>
              <a:t>”?</a:t>
            </a:r>
          </a:p>
          <a:p>
            <a:pPr lvl="2"/>
            <a:r>
              <a:rPr lang="en-US" dirty="0" err="1"/>
              <a:t>Welchen</a:t>
            </a:r>
            <a:r>
              <a:rPr lang="en-US" dirty="0"/>
              <a:t> </a:t>
            </a:r>
            <a:r>
              <a:rPr lang="en-US" dirty="0" err="1"/>
              <a:t>Beruf</a:t>
            </a:r>
            <a:r>
              <a:rPr lang="en-US" dirty="0"/>
              <a:t> </a:t>
            </a:r>
            <a:r>
              <a:rPr lang="en-US" dirty="0" err="1"/>
              <a:t>übt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aus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so </a:t>
            </a:r>
            <a:r>
              <a:rPr lang="en-US" dirty="0" err="1"/>
              <a:t>besonders</a:t>
            </a:r>
            <a:r>
              <a:rPr lang="en-US" dirty="0"/>
              <a:t> an </a:t>
            </a:r>
            <a:r>
              <a:rPr lang="en-US" dirty="0" smtClean="0"/>
              <a:t>der Person,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jemand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Artikle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schreibt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Wird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positiv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negative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Hauptperson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? </a:t>
            </a:r>
            <a:r>
              <a:rPr lang="en-US" dirty="0" err="1" smtClean="0"/>
              <a:t>Woran</a:t>
            </a:r>
            <a:r>
              <a:rPr lang="en-US" dirty="0" smtClean="0"/>
              <a:t> </a:t>
            </a:r>
            <a:r>
              <a:rPr lang="en-US" dirty="0" err="1" smtClean="0"/>
              <a:t>erkennen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das?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Geschwister</a:t>
            </a:r>
            <a:r>
              <a:rPr lang="en-US" dirty="0" smtClean="0"/>
              <a:t> – siblings</a:t>
            </a:r>
          </a:p>
          <a:p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verbringen</a:t>
            </a:r>
            <a:r>
              <a:rPr lang="en-US" dirty="0" smtClean="0"/>
              <a:t> mit – to spend time with</a:t>
            </a:r>
          </a:p>
          <a:p>
            <a:r>
              <a:rPr lang="en-US" dirty="0" err="1" smtClean="0"/>
              <a:t>leben</a:t>
            </a:r>
            <a:r>
              <a:rPr lang="en-US" dirty="0" smtClean="0"/>
              <a:t> – to live</a:t>
            </a:r>
          </a:p>
          <a:p>
            <a:r>
              <a:rPr lang="en-US" dirty="0" smtClean="0"/>
              <a:t>mit – use  dative</a:t>
            </a:r>
          </a:p>
          <a:p>
            <a:r>
              <a:rPr lang="en-US" dirty="0"/>
              <a:t>t</a:t>
            </a:r>
            <a:r>
              <a:rPr lang="en-US" dirty="0" smtClean="0"/>
              <a:t>here is  / there are –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Landschaft</a:t>
            </a:r>
            <a:r>
              <a:rPr lang="en-US" dirty="0" smtClean="0"/>
              <a:t> –en – scenery</a:t>
            </a:r>
          </a:p>
          <a:p>
            <a:r>
              <a:rPr lang="en-US" dirty="0" err="1" smtClean="0"/>
              <a:t>Sehenswürdigkeiten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– sight seeing sights, attractions </a:t>
            </a:r>
          </a:p>
          <a:p>
            <a:r>
              <a:rPr lang="en-US" dirty="0" smtClean="0"/>
              <a:t>die Tradition, -en - tradition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– what kind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– which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Orkan</a:t>
            </a:r>
            <a:r>
              <a:rPr lang="en-US" dirty="0" smtClean="0"/>
              <a:t>, der </a:t>
            </a:r>
            <a:r>
              <a:rPr lang="en-US" dirty="0" err="1" smtClean="0"/>
              <a:t>Wirbelsturm</a:t>
            </a:r>
            <a:r>
              <a:rPr lang="en-US" dirty="0" smtClean="0"/>
              <a:t>, der </a:t>
            </a:r>
            <a:r>
              <a:rPr lang="en-US" dirty="0" err="1" smtClean="0"/>
              <a:t>Hurrikan</a:t>
            </a:r>
            <a:r>
              <a:rPr lang="en-US" dirty="0" smtClean="0"/>
              <a:t> – hurricane</a:t>
            </a:r>
          </a:p>
          <a:p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– quarter past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Beruf</a:t>
            </a:r>
            <a:r>
              <a:rPr lang="en-US" dirty="0" smtClean="0"/>
              <a:t> – the occupation</a:t>
            </a:r>
          </a:p>
          <a:p>
            <a:r>
              <a:rPr lang="en-US" dirty="0" smtClean="0"/>
              <a:t>der Journalist, die </a:t>
            </a:r>
            <a:r>
              <a:rPr lang="en-US" dirty="0" err="1" smtClean="0"/>
              <a:t>Journalistin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bitte</a:t>
            </a:r>
            <a:r>
              <a:rPr lang="en-US" dirty="0" smtClean="0"/>
              <a:t>?  -  pardon 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6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133231"/>
            <a:ext cx="3566160" cy="494530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bisschen</a:t>
            </a:r>
            <a:r>
              <a:rPr lang="en-US" dirty="0" smtClean="0"/>
              <a:t> – a little bit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– noon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Mittagszeit</a:t>
            </a:r>
            <a:r>
              <a:rPr lang="en-US" dirty="0" smtClean="0"/>
              <a:t> – noon time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Mittagspause</a:t>
            </a:r>
            <a:r>
              <a:rPr lang="en-US" dirty="0" smtClean="0"/>
              <a:t> – lunch-break </a:t>
            </a:r>
          </a:p>
          <a:p>
            <a:r>
              <a:rPr lang="en-US" dirty="0" err="1" smtClean="0"/>
              <a:t>irgendwo</a:t>
            </a:r>
            <a:r>
              <a:rPr lang="en-US" dirty="0" smtClean="0"/>
              <a:t> – somewhere</a:t>
            </a:r>
          </a:p>
          <a:p>
            <a:r>
              <a:rPr lang="en-US" dirty="0" err="1" smtClean="0"/>
              <a:t>anfangen</a:t>
            </a:r>
            <a:r>
              <a:rPr lang="en-US" dirty="0" smtClean="0"/>
              <a:t>  - to begin</a:t>
            </a:r>
          </a:p>
          <a:p>
            <a:r>
              <a:rPr lang="en-US" dirty="0" err="1" smtClean="0"/>
              <a:t>gegen</a:t>
            </a:r>
            <a:r>
              <a:rPr lang="en-US" dirty="0" smtClean="0"/>
              <a:t> 8 </a:t>
            </a:r>
            <a:r>
              <a:rPr lang="en-US" dirty="0" err="1" smtClean="0"/>
              <a:t>Uhr</a:t>
            </a:r>
            <a:r>
              <a:rPr lang="en-US" dirty="0" smtClean="0"/>
              <a:t> – around 8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Honig</a:t>
            </a:r>
            <a:r>
              <a:rPr lang="en-US" dirty="0" smtClean="0"/>
              <a:t> – honey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Geschäft</a:t>
            </a:r>
            <a:r>
              <a:rPr lang="en-US" dirty="0" smtClean="0"/>
              <a:t> – the store</a:t>
            </a:r>
          </a:p>
          <a:p>
            <a:r>
              <a:rPr lang="en-US" dirty="0" smtClean="0"/>
              <a:t>der Laden – the store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133231"/>
            <a:ext cx="3566160" cy="494530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öffenen</a:t>
            </a:r>
            <a:r>
              <a:rPr lang="en-US" dirty="0" smtClean="0"/>
              <a:t> – to open</a:t>
            </a:r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 – for example </a:t>
            </a:r>
          </a:p>
          <a:p>
            <a:r>
              <a:rPr lang="en-US" dirty="0" err="1" smtClean="0"/>
              <a:t>beispielsweise</a:t>
            </a:r>
            <a:r>
              <a:rPr lang="en-US" dirty="0" smtClean="0"/>
              <a:t> – for example</a:t>
            </a:r>
          </a:p>
          <a:p>
            <a:r>
              <a:rPr lang="en-US" dirty="0" smtClean="0"/>
              <a:t>die Mensa  -- cafeteria at a University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Kantine</a:t>
            </a:r>
            <a:r>
              <a:rPr lang="en-US" dirty="0" smtClean="0"/>
              <a:t> – cafeteria at work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stehen</a:t>
            </a:r>
            <a:r>
              <a:rPr lang="en-US" dirty="0" smtClean="0"/>
              <a:t> – to be stuck in a traffic jam</a:t>
            </a:r>
          </a:p>
          <a:p>
            <a:r>
              <a:rPr lang="en-US" dirty="0" err="1" smtClean="0"/>
              <a:t>vermeiden</a:t>
            </a:r>
            <a:r>
              <a:rPr lang="en-US" dirty="0" smtClean="0"/>
              <a:t> – to avoid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traffic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Verkehrsmittel</a:t>
            </a:r>
            <a:r>
              <a:rPr lang="en-US" dirty="0" smtClean="0"/>
              <a:t> – means of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völlig</a:t>
            </a:r>
            <a:r>
              <a:rPr lang="en-US" dirty="0" smtClean="0"/>
              <a:t> – completely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Geduld</a:t>
            </a:r>
            <a:r>
              <a:rPr lang="en-US" dirty="0" smtClean="0"/>
              <a:t> - patience</a:t>
            </a:r>
          </a:p>
          <a:p>
            <a:r>
              <a:rPr lang="en-US" dirty="0" err="1" smtClean="0"/>
              <a:t>gedulig</a:t>
            </a:r>
            <a:r>
              <a:rPr lang="en-US" dirty="0" smtClean="0"/>
              <a:t>  - patience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err="1" smtClean="0"/>
              <a:t>während</a:t>
            </a:r>
            <a:r>
              <a:rPr lang="en-US" dirty="0" smtClean="0"/>
              <a:t> des </a:t>
            </a:r>
            <a:r>
              <a:rPr lang="en-US" dirty="0" err="1" smtClean="0"/>
              <a:t>Tages</a:t>
            </a:r>
            <a:r>
              <a:rPr lang="en-US" dirty="0" smtClean="0"/>
              <a:t> – during the day</a:t>
            </a:r>
          </a:p>
          <a:p>
            <a:r>
              <a:rPr lang="en-US" dirty="0" err="1" smtClean="0"/>
              <a:t>Verwandte</a:t>
            </a:r>
            <a:r>
              <a:rPr lang="en-US" dirty="0" smtClean="0"/>
              <a:t> – relative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Ausflug</a:t>
            </a:r>
            <a:r>
              <a:rPr lang="en-US" dirty="0" smtClean="0"/>
              <a:t> – trip , 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do differently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stürmt</a:t>
            </a:r>
            <a:r>
              <a:rPr lang="en-US" dirty="0" smtClean="0"/>
              <a:t> – it </a:t>
            </a:r>
            <a:r>
              <a:rPr lang="en-US" dirty="0" err="1" smtClean="0"/>
              <a:t>stormes</a:t>
            </a:r>
            <a:endParaRPr lang="en-US" dirty="0" smtClean="0"/>
          </a:p>
          <a:p>
            <a:r>
              <a:rPr lang="en-US" dirty="0" smtClean="0"/>
              <a:t>der Sturm – the storm</a:t>
            </a:r>
          </a:p>
          <a:p>
            <a:r>
              <a:rPr lang="en-US" dirty="0"/>
              <a:t> </a:t>
            </a:r>
            <a:r>
              <a:rPr lang="en-US" dirty="0" err="1" smtClean="0"/>
              <a:t>furchtbar</a:t>
            </a:r>
            <a:r>
              <a:rPr lang="en-US" dirty="0" smtClean="0"/>
              <a:t>, </a:t>
            </a:r>
            <a:r>
              <a:rPr lang="en-US" dirty="0" err="1" smtClean="0"/>
              <a:t>schrecklich</a:t>
            </a:r>
            <a:r>
              <a:rPr lang="en-US" dirty="0" smtClean="0"/>
              <a:t>- terrible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stört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that bothers me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the traffic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Nahverkehr</a:t>
            </a:r>
            <a:r>
              <a:rPr lang="en-US" dirty="0" smtClean="0"/>
              <a:t> – the local traffic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Versorgung</a:t>
            </a:r>
            <a:r>
              <a:rPr lang="en-US" dirty="0" smtClean="0"/>
              <a:t> -  supply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4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Krise</a:t>
            </a:r>
            <a:r>
              <a:rPr lang="en-US" dirty="0" smtClean="0"/>
              <a:t> -  the crisis</a:t>
            </a:r>
          </a:p>
          <a:p>
            <a:r>
              <a:rPr lang="en-US" dirty="0" err="1" smtClean="0"/>
              <a:t>meistern</a:t>
            </a:r>
            <a:r>
              <a:rPr lang="en-US" dirty="0" smtClean="0"/>
              <a:t> – to master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Krise</a:t>
            </a:r>
            <a:r>
              <a:rPr lang="en-US" dirty="0" smtClean="0"/>
              <a:t> </a:t>
            </a:r>
            <a:r>
              <a:rPr lang="en-US" dirty="0" err="1" smtClean="0"/>
              <a:t>meistern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Kampf</a:t>
            </a:r>
            <a:r>
              <a:rPr lang="en-US" dirty="0" smtClean="0"/>
              <a:t> – the fight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Wahlkampf</a:t>
            </a:r>
            <a:r>
              <a:rPr lang="en-US" dirty="0" smtClean="0"/>
              <a:t> – election </a:t>
            </a:r>
            <a:r>
              <a:rPr lang="en-US" dirty="0" err="1" smtClean="0"/>
              <a:t>campain</a:t>
            </a:r>
            <a:endParaRPr lang="en-US" dirty="0" smtClean="0"/>
          </a:p>
          <a:p>
            <a:r>
              <a:rPr lang="en-US" dirty="0" err="1" smtClean="0"/>
              <a:t>wählen</a:t>
            </a:r>
            <a:r>
              <a:rPr lang="en-US" dirty="0" smtClean="0"/>
              <a:t> – to choose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Leichtbauweise</a:t>
            </a:r>
            <a:endParaRPr lang="en-US" dirty="0" smtClean="0"/>
          </a:p>
          <a:p>
            <a:r>
              <a:rPr lang="en-US" dirty="0" err="1" smtClean="0"/>
              <a:t>leicht</a:t>
            </a:r>
            <a:r>
              <a:rPr lang="en-US" dirty="0" smtClean="0"/>
              <a:t> – easy, light</a:t>
            </a:r>
          </a:p>
          <a:p>
            <a:r>
              <a:rPr lang="en-US" dirty="0" err="1" smtClean="0"/>
              <a:t>bauen</a:t>
            </a:r>
            <a:r>
              <a:rPr lang="en-US" dirty="0" smtClean="0"/>
              <a:t> – to build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Weise – the way of, </a:t>
            </a:r>
            <a:r>
              <a:rPr lang="en-US" dirty="0" err="1" smtClean="0"/>
              <a:t>th</a:t>
            </a:r>
            <a:r>
              <a:rPr lang="en-US" dirty="0" smtClean="0"/>
              <a:t> manner </a:t>
            </a:r>
          </a:p>
          <a:p>
            <a:r>
              <a:rPr lang="en-US" dirty="0" err="1" smtClean="0"/>
              <a:t>Leichtbauweise</a:t>
            </a:r>
            <a:r>
              <a:rPr lang="en-US" dirty="0" smtClean="0"/>
              <a:t> – light-weight</a:t>
            </a:r>
            <a:r>
              <a:rPr lang="en-US" dirty="0"/>
              <a:t> </a:t>
            </a:r>
            <a:r>
              <a:rPr lang="en-US" dirty="0" smtClean="0"/>
              <a:t>build/construction</a:t>
            </a:r>
          </a:p>
          <a:p>
            <a:r>
              <a:rPr lang="en-US" dirty="0" smtClean="0"/>
              <a:t>sky-diving – </a:t>
            </a:r>
            <a:r>
              <a:rPr lang="en-US" dirty="0" err="1" smtClean="0"/>
              <a:t>Fallschirmspringen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genauso</a:t>
            </a:r>
            <a:r>
              <a:rPr lang="en-US" dirty="0" smtClean="0"/>
              <a:t> – just as</a:t>
            </a:r>
          </a:p>
          <a:p>
            <a:r>
              <a:rPr lang="en-US" dirty="0" smtClean="0"/>
              <a:t>fast </a:t>
            </a:r>
            <a:r>
              <a:rPr lang="en-US" dirty="0" err="1" smtClean="0"/>
              <a:t>genauso</a:t>
            </a:r>
            <a:r>
              <a:rPr lang="en-US" dirty="0" smtClean="0"/>
              <a:t> – in almost the same manner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Treffen</a:t>
            </a:r>
            <a:r>
              <a:rPr lang="en-US" dirty="0" smtClean="0"/>
              <a:t> – the gathering, meeting</a:t>
            </a:r>
          </a:p>
          <a:p>
            <a:r>
              <a:rPr lang="en-US" dirty="0" err="1" smtClean="0"/>
              <a:t>treffen</a:t>
            </a:r>
            <a:r>
              <a:rPr lang="en-US" dirty="0" smtClean="0"/>
              <a:t> – to meet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Olympischen</a:t>
            </a:r>
            <a:r>
              <a:rPr lang="en-US" dirty="0" smtClean="0"/>
              <a:t> </a:t>
            </a:r>
            <a:r>
              <a:rPr lang="en-US" dirty="0" err="1" smtClean="0"/>
              <a:t>Spiele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1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9327</TotalTime>
  <Words>1246</Words>
  <Application>Microsoft Macintosh PowerPoint</Application>
  <PresentationFormat>On-screen Show (4:3)</PresentationFormat>
  <Paragraphs>242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Infusion</vt:lpstr>
      <vt:lpstr>Deutsch AP </vt:lpstr>
      <vt:lpstr>Dienstag &amp; Mittwoch, der 13. &amp; 14. November 2012 Deutsch AP (E – Stunde) Heute ist ein G - Tag</vt:lpstr>
      <vt:lpstr>Das Schulsystem (von Annik)</vt:lpstr>
      <vt:lpstr>10 Minuten schreiben</vt:lpstr>
      <vt:lpstr>Fragen zum Text: Hausaufgaben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Verschiedenes</vt:lpstr>
      <vt:lpstr>10 Minuten schreiben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209</cp:revision>
  <dcterms:created xsi:type="dcterms:W3CDTF">2012-09-05T12:59:09Z</dcterms:created>
  <dcterms:modified xsi:type="dcterms:W3CDTF">2012-11-14T19:33:45Z</dcterms:modified>
</cp:coreProperties>
</file>