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5" r:id="rId1"/>
  </p:sldMasterIdLst>
  <p:sldIdLst>
    <p:sldId id="256" r:id="rId2"/>
    <p:sldId id="258" r:id="rId3"/>
    <p:sldId id="261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owgerman.com/2008/05/21/slow-german-027-deutscher-allta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Dienstag</a:t>
            </a:r>
            <a:r>
              <a:rPr lang="en-US" sz="3600" dirty="0" smtClean="0"/>
              <a:t>, der 30.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br>
              <a:rPr lang="en-US" sz="3600" dirty="0" smtClean="0"/>
            </a:br>
            <a:r>
              <a:rPr lang="en-US" sz="1800" dirty="0" smtClean="0"/>
              <a:t>Deutsch AP (E – </a:t>
            </a:r>
            <a:r>
              <a:rPr lang="en-US" sz="1800" dirty="0" err="1" smtClean="0"/>
              <a:t>Stunde</a:t>
            </a:r>
            <a:r>
              <a:rPr lang="en-US" sz="1800" dirty="0" smtClean="0"/>
              <a:t>)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E -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558" y="1761565"/>
            <a:ext cx="7570787" cy="495148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Unit: </a:t>
            </a:r>
            <a:r>
              <a:rPr lang="en-US" dirty="0" smtClean="0"/>
              <a:t>Contemporary life</a:t>
            </a:r>
            <a:r>
              <a:rPr lang="en-US" dirty="0"/>
              <a:t>	 </a:t>
            </a:r>
            <a:r>
              <a:rPr lang="en-US" dirty="0" smtClean="0"/>
              <a:t>       </a:t>
            </a:r>
            <a:r>
              <a:rPr lang="en-US" dirty="0" err="1" smtClean="0"/>
              <a:t>Alltag</a:t>
            </a:r>
            <a:endParaRPr lang="en-US" dirty="0" smtClean="0"/>
          </a:p>
          <a:p>
            <a:r>
              <a:rPr lang="en-US" dirty="0" smtClean="0"/>
              <a:t>Key Question: </a:t>
            </a:r>
          </a:p>
          <a:p>
            <a:pPr lvl="1"/>
            <a:r>
              <a:rPr lang="en-US" dirty="0" smtClean="0"/>
              <a:t>Wie beeinflussen Kultur, </a:t>
            </a:r>
            <a:r>
              <a:rPr lang="en-US" dirty="0" err="1" smtClean="0"/>
              <a:t>Gemeinschaft</a:t>
            </a:r>
            <a:r>
              <a:rPr lang="en-US" dirty="0" smtClean="0"/>
              <a:t> und Glaube den </a:t>
            </a:r>
            <a:r>
              <a:rPr lang="en-US" dirty="0" err="1" smtClean="0"/>
              <a:t>Alltag</a:t>
            </a:r>
            <a:r>
              <a:rPr lang="en-US" dirty="0" smtClean="0"/>
              <a:t>, die </a:t>
            </a:r>
            <a:r>
              <a:rPr lang="en-US" dirty="0" err="1" smtClean="0"/>
              <a:t>tägliche</a:t>
            </a:r>
            <a:r>
              <a:rPr lang="en-US" dirty="0" smtClean="0"/>
              <a:t> Routine? </a:t>
            </a:r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reading comprehension: a typical German day/week</a:t>
            </a:r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</a:t>
            </a: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Text von Slow German: “</a:t>
            </a:r>
            <a:r>
              <a:rPr lang="en-US" dirty="0" err="1" smtClean="0"/>
              <a:t>Deutscher</a:t>
            </a:r>
            <a:r>
              <a:rPr lang="en-US" dirty="0" smtClean="0"/>
              <a:t> </a:t>
            </a:r>
            <a:r>
              <a:rPr lang="en-US" dirty="0" err="1" smtClean="0"/>
              <a:t>Alltag</a:t>
            </a:r>
            <a:r>
              <a:rPr lang="en-US" dirty="0" smtClean="0"/>
              <a:t>”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r>
              <a:rPr lang="en-US" dirty="0" smtClean="0"/>
              <a:t> &gt;&gt;</a:t>
            </a: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Lese den Text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– </a:t>
            </a:r>
            <a:r>
              <a:rPr lang="en-US" dirty="0" err="1" smtClean="0"/>
              <a:t>vergleiche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Aussprache</a:t>
            </a:r>
            <a:r>
              <a:rPr lang="en-US" dirty="0" smtClean="0"/>
              <a:t> mit der von </a:t>
            </a:r>
            <a:r>
              <a:rPr lang="en-US" dirty="0" err="1" smtClean="0"/>
              <a:t>Annik</a:t>
            </a:r>
            <a:r>
              <a:rPr lang="en-US" dirty="0" smtClean="0"/>
              <a:t>. Lese den Text </a:t>
            </a:r>
            <a:r>
              <a:rPr lang="en-US" dirty="0" err="1" smtClean="0"/>
              <a:t>gemeinsam</a:t>
            </a:r>
            <a:r>
              <a:rPr lang="en-US" dirty="0" smtClean="0"/>
              <a:t> mit </a:t>
            </a:r>
            <a:r>
              <a:rPr lang="en-US" dirty="0" err="1" smtClean="0"/>
              <a:t>ihr</a:t>
            </a:r>
            <a:r>
              <a:rPr lang="en-US" dirty="0" smtClean="0"/>
              <a:t>. </a:t>
            </a:r>
          </a:p>
          <a:p>
            <a:pPr lvl="1"/>
            <a:r>
              <a:rPr lang="en-US" dirty="0">
                <a:hlinkClick r:id="rId2"/>
              </a:rPr>
              <a:t>http://www.slowgerman.com/2008/05/21/slow-german-027-deutscher-alltag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Fragen</a:t>
            </a:r>
            <a:r>
              <a:rPr lang="en-US" sz="4000" dirty="0" smtClean="0"/>
              <a:t> </a:t>
            </a:r>
            <a:r>
              <a:rPr lang="en-US" sz="4000" dirty="0" err="1" smtClean="0"/>
              <a:t>zum</a:t>
            </a:r>
            <a:r>
              <a:rPr lang="en-US" sz="4000" dirty="0" smtClean="0"/>
              <a:t> Text: </a:t>
            </a:r>
            <a:r>
              <a:rPr lang="en-US" sz="4000" dirty="0" err="1" smtClean="0"/>
              <a:t>Deutscher</a:t>
            </a:r>
            <a:r>
              <a:rPr lang="en-US" sz="4000" dirty="0" smtClean="0"/>
              <a:t> </a:t>
            </a:r>
            <a:r>
              <a:rPr lang="en-US" sz="4000" dirty="0" err="1" smtClean="0"/>
              <a:t>Alltag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2"/>
            <a:r>
              <a:rPr lang="en-US" dirty="0" err="1"/>
              <a:t>Wann</a:t>
            </a:r>
            <a:r>
              <a:rPr lang="en-US" dirty="0"/>
              <a:t> </a:t>
            </a:r>
            <a:r>
              <a:rPr lang="en-US" dirty="0" err="1"/>
              <a:t>stehen</a:t>
            </a:r>
            <a:r>
              <a:rPr lang="en-US" dirty="0"/>
              <a:t> die </a:t>
            </a:r>
            <a:r>
              <a:rPr lang="en-US" dirty="0" err="1"/>
              <a:t>Deutschen</a:t>
            </a:r>
            <a:r>
              <a:rPr lang="en-US" dirty="0"/>
              <a:t> auf?</a:t>
            </a:r>
          </a:p>
          <a:p>
            <a:pPr lvl="2"/>
            <a:r>
              <a:rPr lang="en-US" dirty="0"/>
              <a:t>Was </a:t>
            </a:r>
            <a:r>
              <a:rPr lang="en-US" dirty="0" err="1"/>
              <a:t>essen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Frühstück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Welches </a:t>
            </a:r>
            <a:r>
              <a:rPr lang="en-US" dirty="0" err="1"/>
              <a:t>Transportmittel</a:t>
            </a:r>
            <a:r>
              <a:rPr lang="en-US" dirty="0"/>
              <a:t> </a:t>
            </a:r>
            <a:r>
              <a:rPr lang="en-US" dirty="0" err="1"/>
              <a:t>benutzen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, um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Arbeit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kommen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Geschäfte</a:t>
            </a:r>
            <a:r>
              <a:rPr lang="en-US" dirty="0" smtClean="0"/>
              <a:t> auf? </a:t>
            </a: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Bäckereien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Mittagszeit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Was </a:t>
            </a:r>
            <a:r>
              <a:rPr lang="en-US" dirty="0" err="1" smtClean="0"/>
              <a:t>essen</a:t>
            </a:r>
            <a:r>
              <a:rPr lang="en-US" dirty="0" smtClean="0"/>
              <a:t> die </a:t>
            </a:r>
            <a:r>
              <a:rPr lang="en-US" dirty="0" err="1" smtClean="0"/>
              <a:t>Deutschen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Was </a:t>
            </a:r>
            <a:r>
              <a:rPr lang="en-US" dirty="0" err="1" smtClean="0"/>
              <a:t>bedeutet</a:t>
            </a:r>
            <a:r>
              <a:rPr lang="en-US" dirty="0" smtClean="0"/>
              <a:t> </a:t>
            </a:r>
            <a:r>
              <a:rPr lang="en-US" dirty="0" err="1" smtClean="0"/>
              <a:t>Feierabend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Was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gewöhnlichen</a:t>
            </a:r>
            <a:r>
              <a:rPr lang="en-US" dirty="0" smtClean="0"/>
              <a:t> </a:t>
            </a:r>
            <a:r>
              <a:rPr lang="en-US" dirty="0" err="1" smtClean="0"/>
              <a:t>Arbeitstag</a:t>
            </a:r>
            <a:r>
              <a:rPr lang="en-US" dirty="0" smtClean="0"/>
              <a:t> </a:t>
            </a:r>
            <a:r>
              <a:rPr lang="en-US" dirty="0" err="1" smtClean="0"/>
              <a:t>dazu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Wie </a:t>
            </a:r>
            <a:r>
              <a:rPr lang="en-US" dirty="0" err="1"/>
              <a:t>sieht</a:t>
            </a:r>
            <a:r>
              <a:rPr lang="en-US" dirty="0"/>
              <a:t> </a:t>
            </a:r>
            <a:r>
              <a:rPr lang="en-US" dirty="0" err="1"/>
              <a:t>ihre</a:t>
            </a:r>
            <a:r>
              <a:rPr lang="en-US" dirty="0"/>
              <a:t> </a:t>
            </a:r>
            <a:r>
              <a:rPr lang="en-US" dirty="0" err="1"/>
              <a:t>Mahlzeit</a:t>
            </a:r>
            <a:r>
              <a:rPr lang="en-US" dirty="0"/>
              <a:t> am </a:t>
            </a:r>
            <a:r>
              <a:rPr lang="en-US" dirty="0" err="1"/>
              <a:t>Abend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Was </a:t>
            </a:r>
            <a:r>
              <a:rPr lang="en-US" dirty="0" err="1"/>
              <a:t>machen</a:t>
            </a:r>
            <a:r>
              <a:rPr lang="en-US" dirty="0"/>
              <a:t> die </a:t>
            </a:r>
            <a:r>
              <a:rPr lang="en-US" dirty="0" err="1"/>
              <a:t>Leute</a:t>
            </a:r>
            <a:r>
              <a:rPr lang="en-US" dirty="0"/>
              <a:t> am </a:t>
            </a:r>
            <a:r>
              <a:rPr lang="en-US" dirty="0" err="1"/>
              <a:t>Abend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Was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Deutsche am </a:t>
            </a:r>
            <a:r>
              <a:rPr lang="en-US" dirty="0" err="1" smtClean="0"/>
              <a:t>Samstag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Was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Deutsche am Sonntag?</a:t>
            </a:r>
          </a:p>
          <a:p>
            <a:pPr lvl="2"/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Annik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26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Geschwister</a:t>
            </a:r>
            <a:r>
              <a:rPr lang="en-US" dirty="0" smtClean="0"/>
              <a:t> – siblings</a:t>
            </a:r>
          </a:p>
          <a:p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verbringen</a:t>
            </a:r>
            <a:r>
              <a:rPr lang="en-US" dirty="0" smtClean="0"/>
              <a:t> mit – to spend time with</a:t>
            </a:r>
          </a:p>
          <a:p>
            <a:r>
              <a:rPr lang="en-US" dirty="0" err="1" smtClean="0"/>
              <a:t>leben</a:t>
            </a:r>
            <a:r>
              <a:rPr lang="en-US" dirty="0" smtClean="0"/>
              <a:t> – to live</a:t>
            </a:r>
          </a:p>
          <a:p>
            <a:r>
              <a:rPr lang="en-US" dirty="0" smtClean="0"/>
              <a:t>mit – use  dative</a:t>
            </a:r>
          </a:p>
          <a:p>
            <a:r>
              <a:rPr lang="en-US" dirty="0"/>
              <a:t>t</a:t>
            </a:r>
            <a:r>
              <a:rPr lang="en-US" dirty="0" smtClean="0"/>
              <a:t>here is  / there are –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Landschaft</a:t>
            </a:r>
            <a:r>
              <a:rPr lang="en-US" dirty="0" smtClean="0"/>
              <a:t> –en – scenery</a:t>
            </a:r>
          </a:p>
          <a:p>
            <a:r>
              <a:rPr lang="en-US" dirty="0" err="1" smtClean="0"/>
              <a:t>Sehenswürdigkeiten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 – sight seeing sights, attractions </a:t>
            </a:r>
          </a:p>
          <a:p>
            <a:r>
              <a:rPr lang="en-US" dirty="0" smtClean="0"/>
              <a:t>die Tradition, -en - tradition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Marke</a:t>
            </a:r>
            <a:r>
              <a:rPr lang="en-US" dirty="0" smtClean="0"/>
              <a:t> – the brand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– what kind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– which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Orkan</a:t>
            </a:r>
            <a:r>
              <a:rPr lang="en-US" dirty="0" smtClean="0"/>
              <a:t>, der </a:t>
            </a:r>
            <a:r>
              <a:rPr lang="en-US" dirty="0" err="1" smtClean="0"/>
              <a:t>Wirbelsturm</a:t>
            </a:r>
            <a:r>
              <a:rPr lang="en-US" dirty="0" smtClean="0"/>
              <a:t>, der </a:t>
            </a:r>
            <a:r>
              <a:rPr lang="en-US" dirty="0" err="1" smtClean="0"/>
              <a:t>Hurrikan</a:t>
            </a:r>
            <a:r>
              <a:rPr lang="en-US" dirty="0" smtClean="0"/>
              <a:t> – hurricane</a:t>
            </a:r>
          </a:p>
          <a:p>
            <a:r>
              <a:rPr lang="en-US" dirty="0" err="1" smtClean="0"/>
              <a:t>viertel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– quarter past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Beruf</a:t>
            </a:r>
            <a:r>
              <a:rPr lang="en-US" dirty="0" smtClean="0"/>
              <a:t> – the occupation</a:t>
            </a:r>
          </a:p>
          <a:p>
            <a:r>
              <a:rPr lang="en-US" dirty="0" smtClean="0"/>
              <a:t>der Journalist, die </a:t>
            </a:r>
            <a:r>
              <a:rPr lang="en-US" dirty="0" err="1" smtClean="0"/>
              <a:t>Journalistin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 smtClean="0"/>
              <a:t>bitte</a:t>
            </a:r>
            <a:r>
              <a:rPr lang="en-US" dirty="0" smtClean="0"/>
              <a:t>?  -  pardon 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65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186880"/>
            <a:ext cx="7570787" cy="1275171"/>
          </a:xfrm>
        </p:spPr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598821"/>
            <a:ext cx="3566160" cy="494530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bisschen</a:t>
            </a:r>
            <a:r>
              <a:rPr lang="en-US" dirty="0" smtClean="0"/>
              <a:t> – a little bit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Mittag</a:t>
            </a:r>
            <a:r>
              <a:rPr lang="en-US" dirty="0" smtClean="0"/>
              <a:t> – noon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Mittagszeit</a:t>
            </a:r>
            <a:r>
              <a:rPr lang="en-US" dirty="0" smtClean="0"/>
              <a:t> – noon time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Mittagspause</a:t>
            </a:r>
            <a:r>
              <a:rPr lang="en-US" dirty="0" smtClean="0"/>
              <a:t> – </a:t>
            </a:r>
            <a:r>
              <a:rPr lang="en-US" dirty="0" smtClean="0"/>
              <a:t>lunch-break </a:t>
            </a:r>
            <a:endParaRPr lang="en-US" dirty="0" smtClean="0"/>
          </a:p>
          <a:p>
            <a:r>
              <a:rPr lang="en-US" dirty="0" err="1" smtClean="0"/>
              <a:t>irgendwo</a:t>
            </a:r>
            <a:r>
              <a:rPr lang="en-US" dirty="0" smtClean="0"/>
              <a:t> – somewhere</a:t>
            </a:r>
          </a:p>
          <a:p>
            <a:r>
              <a:rPr lang="en-US" dirty="0" err="1" smtClean="0"/>
              <a:t>anfangen</a:t>
            </a:r>
            <a:r>
              <a:rPr lang="en-US" dirty="0" smtClean="0"/>
              <a:t>  - to begin</a:t>
            </a:r>
          </a:p>
          <a:p>
            <a:r>
              <a:rPr lang="en-US" dirty="0" err="1" smtClean="0"/>
              <a:t>gegen</a:t>
            </a:r>
            <a:r>
              <a:rPr lang="en-US" dirty="0" smtClean="0"/>
              <a:t> 8 </a:t>
            </a:r>
            <a:r>
              <a:rPr lang="en-US" dirty="0" err="1" smtClean="0"/>
              <a:t>Uhr</a:t>
            </a:r>
            <a:r>
              <a:rPr lang="en-US" dirty="0" smtClean="0"/>
              <a:t> – around 8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Honig</a:t>
            </a:r>
            <a:r>
              <a:rPr lang="en-US" dirty="0" smtClean="0"/>
              <a:t> – honey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Geschäft</a:t>
            </a:r>
            <a:r>
              <a:rPr lang="en-US" dirty="0" smtClean="0"/>
              <a:t> – the store</a:t>
            </a:r>
          </a:p>
          <a:p>
            <a:r>
              <a:rPr lang="en-US" dirty="0" smtClean="0"/>
              <a:t>der Laden – the store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89" y="1598821"/>
            <a:ext cx="3566160" cy="494530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öffenen</a:t>
            </a:r>
            <a:r>
              <a:rPr lang="en-US" dirty="0" smtClean="0"/>
              <a:t> – to open</a:t>
            </a:r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 – for example </a:t>
            </a:r>
          </a:p>
          <a:p>
            <a:r>
              <a:rPr lang="en-US" dirty="0" err="1" smtClean="0"/>
              <a:t>beispielsweise</a:t>
            </a:r>
            <a:r>
              <a:rPr lang="en-US" dirty="0" smtClean="0"/>
              <a:t> – for example</a:t>
            </a:r>
          </a:p>
          <a:p>
            <a:r>
              <a:rPr lang="en-US" dirty="0" smtClean="0"/>
              <a:t>die Mensa  -- cafeteria in </a:t>
            </a:r>
            <a:r>
              <a:rPr lang="en-US" dirty="0" smtClean="0"/>
              <a:t>a University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Kantine</a:t>
            </a:r>
            <a:r>
              <a:rPr lang="en-US" dirty="0" smtClean="0"/>
              <a:t> – cafeteria at work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Stau</a:t>
            </a:r>
            <a:r>
              <a:rPr lang="en-US" dirty="0" smtClean="0"/>
              <a:t> </a:t>
            </a:r>
            <a:r>
              <a:rPr lang="en-US" dirty="0" err="1" smtClean="0"/>
              <a:t>stehen</a:t>
            </a:r>
            <a:r>
              <a:rPr lang="en-US" dirty="0" smtClean="0"/>
              <a:t> – to be stuck in a traffic jam</a:t>
            </a:r>
          </a:p>
          <a:p>
            <a:r>
              <a:rPr lang="en-US" dirty="0" err="1" smtClean="0"/>
              <a:t>vermeiden</a:t>
            </a:r>
            <a:r>
              <a:rPr lang="en-US" dirty="0" smtClean="0"/>
              <a:t> – to avoid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Verkehr</a:t>
            </a:r>
            <a:r>
              <a:rPr lang="en-US" dirty="0" smtClean="0"/>
              <a:t> – traffic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Verkehrsmittel</a:t>
            </a:r>
            <a:r>
              <a:rPr lang="en-US" dirty="0" smtClean="0"/>
              <a:t> – means of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völlig</a:t>
            </a:r>
            <a:r>
              <a:rPr lang="en-US" dirty="0" smtClean="0"/>
              <a:t> – completely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Geduld</a:t>
            </a:r>
            <a:r>
              <a:rPr lang="en-US" dirty="0" smtClean="0"/>
              <a:t> - patience</a:t>
            </a:r>
          </a:p>
          <a:p>
            <a:r>
              <a:rPr lang="en-US" dirty="0" err="1" smtClean="0"/>
              <a:t>gedulig</a:t>
            </a:r>
            <a:r>
              <a:rPr lang="en-US" dirty="0" smtClean="0"/>
              <a:t>  - patience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err="1" smtClean="0"/>
              <a:t>während</a:t>
            </a:r>
            <a:r>
              <a:rPr lang="en-US" dirty="0" smtClean="0"/>
              <a:t> des </a:t>
            </a:r>
            <a:r>
              <a:rPr lang="en-US" dirty="0" err="1" smtClean="0"/>
              <a:t>Tages</a:t>
            </a:r>
            <a:r>
              <a:rPr lang="en-US" dirty="0" smtClean="0"/>
              <a:t> – during the day</a:t>
            </a:r>
          </a:p>
          <a:p>
            <a:r>
              <a:rPr lang="en-US" dirty="0" err="1" smtClean="0"/>
              <a:t>Verwandte</a:t>
            </a:r>
            <a:r>
              <a:rPr lang="en-US" dirty="0" smtClean="0"/>
              <a:t> – relative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Ausflug</a:t>
            </a:r>
            <a:r>
              <a:rPr lang="en-US" dirty="0" smtClean="0"/>
              <a:t> – trip , outing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do differently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stürmt</a:t>
            </a:r>
            <a:r>
              <a:rPr lang="en-US" dirty="0" smtClean="0"/>
              <a:t> – it </a:t>
            </a:r>
            <a:r>
              <a:rPr lang="en-US" dirty="0" smtClean="0"/>
              <a:t>storms</a:t>
            </a:r>
            <a:endParaRPr lang="en-US" dirty="0" smtClean="0"/>
          </a:p>
          <a:p>
            <a:r>
              <a:rPr lang="en-US" dirty="0" smtClean="0"/>
              <a:t>der Sturm – the storm</a:t>
            </a:r>
          </a:p>
          <a:p>
            <a:r>
              <a:rPr lang="en-US" dirty="0"/>
              <a:t> </a:t>
            </a:r>
            <a:r>
              <a:rPr lang="en-US" dirty="0" err="1" smtClean="0"/>
              <a:t>furchtbar</a:t>
            </a:r>
            <a:r>
              <a:rPr lang="en-US" dirty="0" smtClean="0"/>
              <a:t>, </a:t>
            </a:r>
            <a:r>
              <a:rPr lang="en-US" dirty="0" err="1" smtClean="0"/>
              <a:t>schrecklich</a:t>
            </a:r>
            <a:r>
              <a:rPr lang="en-US" dirty="0" smtClean="0"/>
              <a:t>- terrible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4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7242</TotalTime>
  <Words>360</Words>
  <Application>Microsoft Macintosh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Infusion</vt:lpstr>
      <vt:lpstr>Deutsch AP </vt:lpstr>
      <vt:lpstr>Dienstag, der 30. Oktober 2012 Deutsch AP (E – Stunde) Heute ist ein E - Tag</vt:lpstr>
      <vt:lpstr>Fragen zum Text: Deutscher Alltag</vt:lpstr>
      <vt:lpstr>Vokabeln</vt:lpstr>
      <vt:lpstr>Vokabeln</vt:lpstr>
      <vt:lpstr>Vokabeln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154</cp:revision>
  <dcterms:created xsi:type="dcterms:W3CDTF">2012-09-05T12:59:09Z</dcterms:created>
  <dcterms:modified xsi:type="dcterms:W3CDTF">2012-10-30T13:25:24Z</dcterms:modified>
</cp:coreProperties>
</file>