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10/23/12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23.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G 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558" y="1761565"/>
            <a:ext cx="7570787" cy="495148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Unit: Personal &amp; Public </a:t>
            </a:r>
            <a:r>
              <a:rPr lang="en-US" dirty="0" smtClean="0"/>
              <a:t>Identity </a:t>
            </a:r>
            <a:r>
              <a:rPr lang="en-US" dirty="0"/>
              <a:t>	</a:t>
            </a:r>
            <a:r>
              <a:rPr lang="en-US" dirty="0" err="1"/>
              <a:t>Persönliche</a:t>
            </a:r>
            <a:r>
              <a:rPr lang="en-US" dirty="0"/>
              <a:t> &amp; </a:t>
            </a:r>
            <a:r>
              <a:rPr lang="en-US" dirty="0" err="1"/>
              <a:t>Öffentliche</a:t>
            </a:r>
            <a:r>
              <a:rPr lang="en-US" dirty="0"/>
              <a:t> </a:t>
            </a:r>
            <a:r>
              <a:rPr lang="en-US" dirty="0" err="1" smtClean="0"/>
              <a:t>Identität</a:t>
            </a:r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Using online research to find information about a person of students choice, important to society </a:t>
            </a:r>
          </a:p>
          <a:p>
            <a:pPr lvl="1"/>
            <a:r>
              <a:rPr lang="en-US" dirty="0" smtClean="0"/>
              <a:t>Finding facts about his/her life, work and traits he/she possess</a:t>
            </a:r>
          </a:p>
          <a:p>
            <a:pPr lvl="1"/>
            <a:r>
              <a:rPr lang="en-US" dirty="0" smtClean="0"/>
              <a:t>Expressing the findings in German</a:t>
            </a:r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/>
              <a:t>B</a:t>
            </a:r>
            <a:r>
              <a:rPr lang="en-US" smtClean="0"/>
              <a:t>enutze</a:t>
            </a:r>
            <a:r>
              <a:rPr lang="en-US" dirty="0" smtClean="0"/>
              <a:t> </a:t>
            </a:r>
            <a:r>
              <a:rPr lang="en-US" dirty="0" smtClean="0"/>
              <a:t>das Internet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Recherche</a:t>
            </a:r>
            <a:endParaRPr lang="en-US" dirty="0" smtClean="0"/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fertigstellen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:  </a:t>
            </a:r>
            <a:r>
              <a:rPr lang="en-US" dirty="0" err="1" smtClean="0"/>
              <a:t>Präsentation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ällig</a:t>
            </a:r>
            <a:r>
              <a:rPr lang="en-US" dirty="0" smtClean="0"/>
              <a:t> am </a:t>
            </a:r>
            <a:r>
              <a:rPr lang="en-US" dirty="0" err="1" smtClean="0"/>
              <a:t>Mittwoch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Präsentation</a:t>
            </a:r>
            <a:r>
              <a:rPr lang="en-US" sz="4000" dirty="0" smtClean="0"/>
              <a:t>: </a:t>
            </a:r>
            <a:r>
              <a:rPr lang="en-US" sz="4000" dirty="0" err="1" smtClean="0"/>
              <a:t>Gliederung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Beschreibe </a:t>
            </a:r>
            <a:r>
              <a:rPr lang="de-DE" dirty="0" smtClean="0"/>
              <a:t>eine </a:t>
            </a:r>
            <a:r>
              <a:rPr lang="de-DE" dirty="0"/>
              <a:t>Person, die eine Bedeutung für die Gesellschaft </a:t>
            </a:r>
            <a:r>
              <a:rPr lang="de-DE" dirty="0" smtClean="0"/>
              <a:t>hat.</a:t>
            </a:r>
            <a:r>
              <a:rPr lang="en-US" dirty="0"/>
              <a:t> </a:t>
            </a:r>
            <a:r>
              <a:rPr lang="de-DE" dirty="0" smtClean="0"/>
              <a:t>In </a:t>
            </a:r>
            <a:r>
              <a:rPr lang="de-DE" dirty="0"/>
              <a:t>deiner Beschreibung sollen folgende Informationen enthalten </a:t>
            </a:r>
            <a:r>
              <a:rPr lang="de-DE" dirty="0" smtClean="0"/>
              <a:t>sein: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de-DE" dirty="0"/>
              <a:t>Geburtsdatum und andere wichtige Informationen zur Person</a:t>
            </a:r>
            <a:endParaRPr lang="en-US" dirty="0"/>
          </a:p>
          <a:p>
            <a:pPr lvl="1"/>
            <a:r>
              <a:rPr lang="de-DE" dirty="0"/>
              <a:t>Warum ist diese Person von Bedeutung? </a:t>
            </a:r>
            <a:r>
              <a:rPr lang="en-US" dirty="0"/>
              <a:t>(</a:t>
            </a:r>
            <a:r>
              <a:rPr lang="en-US" dirty="0" err="1"/>
              <a:t>Leistungen</a:t>
            </a:r>
            <a:r>
              <a:rPr lang="en-US" dirty="0"/>
              <a:t>)</a:t>
            </a:r>
          </a:p>
          <a:p>
            <a:pPr lvl="1"/>
            <a:r>
              <a:rPr lang="de-DE" dirty="0"/>
              <a:t>Welche Eigenschaften hat diese Person? </a:t>
            </a:r>
            <a:endParaRPr lang="en-US" dirty="0"/>
          </a:p>
          <a:p>
            <a:pPr lvl="1"/>
            <a:r>
              <a:rPr lang="de-DE" dirty="0"/>
              <a:t>Ist diese Person ein Vorbild? </a:t>
            </a:r>
            <a:r>
              <a:rPr lang="en-US" dirty="0" err="1"/>
              <a:t>Warum</a:t>
            </a:r>
            <a:r>
              <a:rPr lang="en-US" dirty="0"/>
              <a:t>?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?</a:t>
            </a:r>
          </a:p>
          <a:p>
            <a:pPr lvl="1"/>
            <a:r>
              <a:rPr lang="de-DE" dirty="0"/>
              <a:t>Wie </a:t>
            </a:r>
            <a:r>
              <a:rPr lang="de-DE" dirty="0" err="1"/>
              <a:t>beinflusst</a:t>
            </a:r>
            <a:r>
              <a:rPr lang="de-DE" dirty="0"/>
              <a:t> die Person (oder ihr Werk) die Gesellschaft?</a:t>
            </a:r>
            <a:endParaRPr lang="en-US" dirty="0"/>
          </a:p>
          <a:p>
            <a:pPr lvl="1"/>
            <a:r>
              <a:rPr lang="de-DE" dirty="0"/>
              <a:t>Welches Sternzeichen hat die Person? Passt es zu der Person? </a:t>
            </a: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Rubrik</a:t>
            </a:r>
            <a:r>
              <a:rPr lang="en-US" dirty="0"/>
              <a:t>: presentational speaking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9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6305</TotalTime>
  <Words>109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Infusion</vt:lpstr>
      <vt:lpstr>Deutsch AP </vt:lpstr>
      <vt:lpstr>Dienstag, der 23. Oktober 2012 Deutsch AP (E – Stunde) Heute ist ein G - Tag</vt:lpstr>
      <vt:lpstr>Präsentation: Gliederung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120</cp:revision>
  <dcterms:created xsi:type="dcterms:W3CDTF">2012-09-05T12:59:09Z</dcterms:created>
  <dcterms:modified xsi:type="dcterms:W3CDTF">2012-10-23T20:02:06Z</dcterms:modified>
</cp:coreProperties>
</file>