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616" y="2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16.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B 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558" y="1761565"/>
            <a:ext cx="7570787" cy="495148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Unit: Personal &amp; Public </a:t>
            </a:r>
            <a:r>
              <a:rPr lang="en-US" dirty="0" smtClean="0"/>
              <a:t>Identity </a:t>
            </a:r>
            <a:r>
              <a:rPr lang="en-US" dirty="0"/>
              <a:t>	</a:t>
            </a:r>
            <a:r>
              <a:rPr lang="en-US" dirty="0" err="1"/>
              <a:t>Persönliche</a:t>
            </a:r>
            <a:r>
              <a:rPr lang="en-US" dirty="0"/>
              <a:t> &amp; </a:t>
            </a:r>
            <a:r>
              <a:rPr lang="en-US" dirty="0" err="1"/>
              <a:t>Öffentliche</a:t>
            </a:r>
            <a:r>
              <a:rPr lang="en-US" dirty="0"/>
              <a:t> </a:t>
            </a:r>
            <a:r>
              <a:rPr lang="en-US" dirty="0" err="1" smtClean="0"/>
              <a:t>Identität</a:t>
            </a:r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Pronunciation</a:t>
            </a:r>
          </a:p>
          <a:p>
            <a:pPr lvl="1"/>
            <a:r>
              <a:rPr lang="en-US" dirty="0" smtClean="0"/>
              <a:t>Reading comprehension</a:t>
            </a:r>
          </a:p>
          <a:p>
            <a:pPr lvl="1"/>
            <a:r>
              <a:rPr lang="en-US" dirty="0" smtClean="0"/>
              <a:t>Writing: cultural comparison of superstitions, proverbs or sayings, zodiac signs </a:t>
            </a:r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Wetter? </a:t>
            </a: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Jahreszeit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/>
              <a:t>? </a:t>
            </a:r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Uhr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Finde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wichtge</a:t>
            </a:r>
            <a:r>
              <a:rPr lang="en-US" dirty="0"/>
              <a:t> </a:t>
            </a:r>
            <a:r>
              <a:rPr lang="en-US" dirty="0" err="1"/>
              <a:t>Sätze</a:t>
            </a:r>
            <a:r>
              <a:rPr lang="en-US" dirty="0"/>
              <a:t> (2-3) in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Abschnitt</a:t>
            </a:r>
            <a:r>
              <a:rPr lang="en-US" dirty="0"/>
              <a:t> </a:t>
            </a:r>
            <a:r>
              <a:rPr lang="en-US" dirty="0" err="1"/>
              <a:t>deiner</a:t>
            </a:r>
            <a:r>
              <a:rPr lang="en-US" dirty="0"/>
              <a:t> </a:t>
            </a:r>
            <a:r>
              <a:rPr lang="en-US" dirty="0" err="1"/>
              <a:t>Gruppe</a:t>
            </a:r>
            <a:r>
              <a:rPr lang="en-US" dirty="0"/>
              <a:t>. </a:t>
            </a:r>
            <a:r>
              <a:rPr lang="en-US" dirty="0" err="1"/>
              <a:t>Verstehe</a:t>
            </a:r>
            <a:r>
              <a:rPr lang="en-US" dirty="0"/>
              <a:t> den </a:t>
            </a:r>
            <a:r>
              <a:rPr lang="en-US" dirty="0" err="1"/>
              <a:t>Inhalt</a:t>
            </a:r>
            <a:r>
              <a:rPr lang="en-US" dirty="0"/>
              <a:t> und </a:t>
            </a:r>
            <a:r>
              <a:rPr lang="en-US" dirty="0" err="1"/>
              <a:t>dann</a:t>
            </a:r>
            <a:r>
              <a:rPr lang="en-US" dirty="0"/>
              <a:t>  </a:t>
            </a:r>
            <a:r>
              <a:rPr lang="en-US" dirty="0" err="1" smtClean="0"/>
              <a:t>übe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vorzulesen</a:t>
            </a:r>
            <a:r>
              <a:rPr lang="en-US" dirty="0"/>
              <a:t>.  Lese </a:t>
            </a:r>
            <a:r>
              <a:rPr lang="en-US" dirty="0" err="1"/>
              <a:t>deine</a:t>
            </a:r>
            <a:r>
              <a:rPr lang="en-US" dirty="0"/>
              <a:t> </a:t>
            </a:r>
            <a:r>
              <a:rPr lang="en-US" dirty="0" err="1"/>
              <a:t>Sätze</a:t>
            </a:r>
            <a:r>
              <a:rPr lang="en-US" dirty="0"/>
              <a:t> der </a:t>
            </a:r>
            <a:r>
              <a:rPr lang="en-US" dirty="0" err="1"/>
              <a:t>Klasse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und </a:t>
            </a:r>
            <a:r>
              <a:rPr lang="en-US" dirty="0" err="1"/>
              <a:t>übersetze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Detail.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r>
              <a:rPr lang="en-US" dirty="0" smtClean="0"/>
              <a:t>: </a:t>
            </a:r>
            <a:r>
              <a:rPr lang="en-US" dirty="0" err="1" smtClean="0"/>
              <a:t>Aberglaube</a:t>
            </a:r>
            <a:r>
              <a:rPr lang="en-US" dirty="0" smtClean="0"/>
              <a:t>, </a:t>
            </a:r>
            <a:r>
              <a:rPr lang="en-US" dirty="0" err="1" smtClean="0"/>
              <a:t>Sprichwörter</a:t>
            </a:r>
            <a:r>
              <a:rPr lang="en-US" dirty="0" smtClean="0"/>
              <a:t> und </a:t>
            </a:r>
            <a:r>
              <a:rPr lang="en-US" dirty="0" err="1" smtClean="0"/>
              <a:t>Sternzeichen</a:t>
            </a:r>
            <a:r>
              <a:rPr lang="en-US" dirty="0" smtClean="0"/>
              <a:t>: </a:t>
            </a:r>
            <a:r>
              <a:rPr lang="en-US" dirty="0" err="1" smtClean="0"/>
              <a:t>Vergleiche</a:t>
            </a:r>
            <a:r>
              <a:rPr lang="en-US" dirty="0" smtClean="0"/>
              <a:t> die USA mit Deutschland. Sind die </a:t>
            </a:r>
            <a:r>
              <a:rPr lang="en-US" dirty="0" err="1" smtClean="0"/>
              <a:t>allgemeinen</a:t>
            </a:r>
            <a:r>
              <a:rPr lang="en-US" dirty="0" smtClean="0"/>
              <a:t> </a:t>
            </a:r>
            <a:r>
              <a:rPr lang="en-US" dirty="0" err="1" smtClean="0"/>
              <a:t>Meinungen</a:t>
            </a:r>
            <a:r>
              <a:rPr lang="en-US" dirty="0" smtClean="0"/>
              <a:t> </a:t>
            </a:r>
            <a:r>
              <a:rPr lang="en-US" dirty="0" err="1" smtClean="0"/>
              <a:t>ähnlich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verschieden</a:t>
            </a:r>
            <a:r>
              <a:rPr lang="en-US" dirty="0" smtClean="0"/>
              <a:t>?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und </a:t>
            </a:r>
            <a:r>
              <a:rPr lang="en-US" dirty="0" err="1" smtClean="0"/>
              <a:t>belege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mit </a:t>
            </a:r>
            <a:r>
              <a:rPr lang="en-US" dirty="0" err="1" smtClean="0"/>
              <a:t>Beispielen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Beschreibe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anonymen</a:t>
            </a:r>
            <a:r>
              <a:rPr lang="en-US" dirty="0" smtClean="0"/>
              <a:t> </a:t>
            </a:r>
            <a:r>
              <a:rPr lang="en-US" dirty="0" err="1" smtClean="0"/>
              <a:t>Klassenkameraden</a:t>
            </a:r>
            <a:r>
              <a:rPr lang="en-US" dirty="0" smtClean="0"/>
              <a:t>. </a:t>
            </a:r>
            <a:r>
              <a:rPr lang="en-US" dirty="0" err="1" smtClean="0"/>
              <a:t>Beschreibe</a:t>
            </a:r>
            <a:r>
              <a:rPr lang="en-US" dirty="0" smtClean="0"/>
              <a:t> </a:t>
            </a:r>
            <a:r>
              <a:rPr lang="en-US" dirty="0" err="1" smtClean="0"/>
              <a:t>ihn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Detail –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die </a:t>
            </a:r>
            <a:r>
              <a:rPr lang="en-US" dirty="0" err="1" smtClean="0"/>
              <a:t>Eigenschaften</a:t>
            </a:r>
            <a:r>
              <a:rPr lang="en-US" dirty="0" smtClean="0"/>
              <a:t>,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Aussehen</a:t>
            </a:r>
            <a:r>
              <a:rPr lang="en-US" dirty="0" smtClean="0"/>
              <a:t>! Die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raten</a:t>
            </a:r>
            <a:r>
              <a:rPr lang="en-US" dirty="0" smtClean="0"/>
              <a:t>, wen du </a:t>
            </a:r>
            <a:r>
              <a:rPr lang="en-US" dirty="0" err="1" smtClean="0"/>
              <a:t>beschrieben</a:t>
            </a:r>
            <a:r>
              <a:rPr lang="en-US" dirty="0" smtClean="0"/>
              <a:t> hast. </a:t>
            </a:r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5774</TotalTime>
  <Words>17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Infusion</vt:lpstr>
      <vt:lpstr>Deutsch AP </vt:lpstr>
      <vt:lpstr>Dienstag, der 16. Oktober 2012 Deutsch AP (E – Stunde) Heute ist ein B - Tag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109</cp:revision>
  <dcterms:created xsi:type="dcterms:W3CDTF">2012-09-05T12:59:09Z</dcterms:created>
  <dcterms:modified xsi:type="dcterms:W3CDTF">2012-10-16T17:03:31Z</dcterms:modified>
</cp:coreProperties>
</file>