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344" y="1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4.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A 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Unit: Personal &amp; Public </a:t>
            </a:r>
            <a:r>
              <a:rPr lang="en-US" dirty="0" smtClean="0"/>
              <a:t>Identity </a:t>
            </a:r>
            <a:r>
              <a:rPr lang="en-US" dirty="0"/>
              <a:t>	</a:t>
            </a:r>
            <a:r>
              <a:rPr lang="en-US" dirty="0" err="1"/>
              <a:t>Persönliche</a:t>
            </a:r>
            <a:r>
              <a:rPr lang="en-US" dirty="0"/>
              <a:t> &amp; </a:t>
            </a:r>
            <a:r>
              <a:rPr lang="en-US" dirty="0" err="1"/>
              <a:t>Öffentliche</a:t>
            </a:r>
            <a:r>
              <a:rPr lang="en-US" dirty="0"/>
              <a:t> </a:t>
            </a:r>
            <a:r>
              <a:rPr lang="en-US" dirty="0" err="1"/>
              <a:t>Identität</a:t>
            </a:r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Understanding relative pronouns</a:t>
            </a:r>
          </a:p>
          <a:p>
            <a:pPr lvl="1"/>
            <a:r>
              <a:rPr lang="en-US" dirty="0" smtClean="0"/>
              <a:t>Listening &amp; reading  comprehension – text zodiac signs</a:t>
            </a:r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Wetter? </a:t>
            </a: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Jahreszeit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jetzt</a:t>
            </a:r>
            <a:r>
              <a:rPr lang="en-US" dirty="0"/>
              <a:t>? </a:t>
            </a:r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Uhr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?</a:t>
            </a:r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von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zuened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. Relative Pronouns.</a:t>
            </a:r>
          </a:p>
          <a:p>
            <a:pPr lvl="1"/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. </a:t>
            </a:r>
            <a:r>
              <a:rPr lang="en-US" dirty="0" err="1" smtClean="0"/>
              <a:t>Sternzeichen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68/69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r>
              <a:rPr lang="en-US" dirty="0" smtClean="0"/>
              <a:t> auf </a:t>
            </a:r>
            <a:r>
              <a:rPr lang="en-US" dirty="0" err="1" smtClean="0"/>
              <a:t>Seite</a:t>
            </a:r>
            <a:r>
              <a:rPr lang="en-US" dirty="0" smtClean="0"/>
              <a:t> 69 </a:t>
            </a:r>
            <a:r>
              <a:rPr lang="en-US" smtClean="0"/>
              <a:t>bis </a:t>
            </a:r>
            <a:r>
              <a:rPr lang="en-US" smtClean="0"/>
              <a:t>71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4098</TotalTime>
  <Words>17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Infusion</vt:lpstr>
      <vt:lpstr>Deutsch AP </vt:lpstr>
      <vt:lpstr>Donnerstag, der 4. Oktober 2012 Deutsch AP (E – Stunde) Heute ist ein A - Tag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85</cp:revision>
  <dcterms:created xsi:type="dcterms:W3CDTF">2012-09-05T12:59:09Z</dcterms:created>
  <dcterms:modified xsi:type="dcterms:W3CDTF">2012-10-04T19:11:04Z</dcterms:modified>
</cp:coreProperties>
</file>