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1" r:id="rId1"/>
  </p:sldMasterIdLst>
  <p:notesMasterIdLst>
    <p:notesMasterId r:id="rId9"/>
  </p:notesMasterIdLst>
  <p:sldIdLst>
    <p:sldId id="256" r:id="rId2"/>
    <p:sldId id="258" r:id="rId3"/>
    <p:sldId id="270" r:id="rId4"/>
    <p:sldId id="266" r:id="rId5"/>
    <p:sldId id="278" r:id="rId6"/>
    <p:sldId id="274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FF"/>
    <a:srgbClr val="957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1000" y="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B6822-EA35-BE40-BC1A-D6A555CFDB64}" type="datetimeFigureOut">
              <a:rPr lang="en-US" smtClean="0"/>
              <a:t>5/30/13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96947-463C-1043-81F6-B5AB2E842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96947-463C-1043-81F6-B5AB2E8420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74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5/30/13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5/30/13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5/30/13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5/30/13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5/30/13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thek.daserste.de/sendungen_a-z/3304234_ard-sondersendung/13491738_die-europa-rede-des-bundespraesidenten" TargetMode="External"/><Relationship Id="rId4" Type="http://schemas.openxmlformats.org/officeDocument/2006/relationships/hyperlink" Target="http://www.bundespraesident.de/SharedDocs/Reden/DE/Joachim-Gauck/Reden/2013/02/130222-Europa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inestages.spiegel.de/s/tb/27881/hinrichtung-von-hans-und-sophie-scholl-erzogen-zum-widerstand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AP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9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 smtClean="0"/>
              <a:t>Donnerstag</a:t>
            </a:r>
            <a:r>
              <a:rPr lang="en-US" sz="2000" dirty="0" smtClean="0"/>
              <a:t>, der 30. Mai 2013</a:t>
            </a:r>
            <a:br>
              <a:rPr lang="en-US" sz="2000" dirty="0" smtClean="0"/>
            </a:br>
            <a:r>
              <a:rPr lang="en-US" sz="1600" dirty="0" smtClean="0"/>
              <a:t>Deutsch AP (E </a:t>
            </a:r>
            <a:r>
              <a:rPr lang="en-US" sz="1600" dirty="0" err="1" smtClean="0"/>
              <a:t>Stunde</a:t>
            </a:r>
            <a:r>
              <a:rPr lang="en-US" sz="1600" dirty="0" smtClean="0"/>
              <a:t>)	</a:t>
            </a:r>
            <a:r>
              <a:rPr lang="en-US" sz="1600" dirty="0" err="1" smtClean="0"/>
              <a:t>Heute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/>
              <a:t> </a:t>
            </a:r>
            <a:r>
              <a:rPr lang="en-US" sz="1600" dirty="0" err="1" smtClean="0"/>
              <a:t>ein</a:t>
            </a:r>
            <a:r>
              <a:rPr lang="en-US" sz="1600" dirty="0" smtClean="0"/>
              <a:t> </a:t>
            </a:r>
            <a:r>
              <a:rPr lang="en-US" sz="1600" dirty="0"/>
              <a:t>G</a:t>
            </a:r>
            <a:r>
              <a:rPr lang="en-US" sz="1600" dirty="0" smtClean="0"/>
              <a:t> Tag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75288"/>
            <a:ext cx="8534400" cy="5017895"/>
          </a:xfrm>
        </p:spPr>
        <p:txBody>
          <a:bodyPr>
            <a:noAutofit/>
          </a:bodyPr>
          <a:lstStyle/>
          <a:p>
            <a:r>
              <a:rPr lang="en-US" sz="1400" b="1" dirty="0"/>
              <a:t>Goal: </a:t>
            </a:r>
            <a:r>
              <a:rPr lang="en-US" sz="1400" dirty="0" smtClean="0"/>
              <a:t>to understand authentic written text, audio material and audio-visual material, which is used on a daily bases in Germany; to understand and participate in the spoken and written communication used on a daily bases in Germany; to understand the culture of German speaking countries.</a:t>
            </a:r>
            <a:endParaRPr lang="en-US" sz="1400" dirty="0"/>
          </a:p>
          <a:p>
            <a:r>
              <a:rPr lang="en-US" sz="1400" b="1" dirty="0" smtClean="0"/>
              <a:t>Unit</a:t>
            </a:r>
            <a:r>
              <a:rPr lang="en-US" sz="1400" b="1" dirty="0"/>
              <a:t>: </a:t>
            </a:r>
            <a:r>
              <a:rPr lang="en-US" sz="1400" dirty="0" smtClean="0"/>
              <a:t>Family &amp; Communities		</a:t>
            </a:r>
            <a:r>
              <a:rPr lang="en-US" sz="1400" dirty="0" err="1" smtClean="0"/>
              <a:t>Familie</a:t>
            </a:r>
            <a:r>
              <a:rPr lang="en-US" sz="1400" dirty="0" smtClean="0"/>
              <a:t> &amp; </a:t>
            </a:r>
            <a:r>
              <a:rPr lang="en-US" sz="1400" dirty="0" err="1" smtClean="0"/>
              <a:t>Gemeinschaft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b="1" dirty="0" smtClean="0"/>
              <a:t>Key Question: </a:t>
            </a:r>
          </a:p>
          <a:p>
            <a:pPr lvl="1"/>
            <a:r>
              <a:rPr lang="en-US" sz="1400" dirty="0" smtClean="0"/>
              <a:t>AP </a:t>
            </a:r>
            <a:r>
              <a:rPr lang="en-US" sz="1400" dirty="0" err="1" smtClean="0"/>
              <a:t>Einheit</a:t>
            </a:r>
            <a:r>
              <a:rPr lang="en-US" sz="1400" dirty="0" smtClean="0"/>
              <a:t>: Was </a:t>
            </a:r>
            <a:r>
              <a:rPr lang="en-US" sz="1400" dirty="0" err="1" smtClean="0"/>
              <a:t>bedeutet</a:t>
            </a:r>
            <a:r>
              <a:rPr lang="en-US" sz="1400" dirty="0" smtClean="0"/>
              <a:t> </a:t>
            </a:r>
            <a:r>
              <a:rPr lang="en-US" sz="1400" dirty="0" err="1" smtClean="0"/>
              <a:t>Familie</a:t>
            </a:r>
            <a:r>
              <a:rPr lang="en-US" sz="1400" dirty="0" smtClean="0"/>
              <a:t> &amp; </a:t>
            </a:r>
            <a:r>
              <a:rPr lang="en-US" sz="1400" dirty="0" err="1" smtClean="0"/>
              <a:t>Gemeinschaft</a:t>
            </a:r>
            <a:r>
              <a:rPr lang="en-US" sz="1400" dirty="0" smtClean="0"/>
              <a:t> </a:t>
            </a:r>
            <a:r>
              <a:rPr lang="en-US" sz="1400" dirty="0" err="1" smtClean="0"/>
              <a:t>für</a:t>
            </a:r>
            <a:r>
              <a:rPr lang="en-US" sz="1400" dirty="0" smtClean="0"/>
              <a:t> </a:t>
            </a:r>
            <a:r>
              <a:rPr lang="en-US" sz="1400" dirty="0" err="1" smtClean="0"/>
              <a:t>dich</a:t>
            </a:r>
            <a:r>
              <a:rPr lang="en-US" sz="1400" dirty="0" smtClean="0"/>
              <a:t>? </a:t>
            </a:r>
            <a:r>
              <a:rPr lang="en-US" sz="1400" dirty="0" err="1" smtClean="0"/>
              <a:t>Für</a:t>
            </a:r>
            <a:r>
              <a:rPr lang="en-US" sz="1400" dirty="0" smtClean="0"/>
              <a:t> die Gesellschaft?</a:t>
            </a:r>
          </a:p>
          <a:p>
            <a:pPr lvl="1"/>
            <a:endParaRPr lang="en-US" sz="1400" dirty="0" smtClean="0"/>
          </a:p>
          <a:p>
            <a:r>
              <a:rPr lang="en-US" sz="1400" b="1" dirty="0" smtClean="0"/>
              <a:t>Objective:</a:t>
            </a:r>
            <a:endParaRPr lang="en-US" sz="1400" dirty="0" smtClean="0"/>
          </a:p>
          <a:p>
            <a:pPr lvl="1"/>
            <a:r>
              <a:rPr lang="en-US" sz="1400" dirty="0" smtClean="0"/>
              <a:t>describing yourself and how you would fit in a community</a:t>
            </a:r>
          </a:p>
          <a:p>
            <a:pPr lvl="1"/>
            <a:endParaRPr lang="en-US" sz="1400" dirty="0" smtClean="0"/>
          </a:p>
          <a:p>
            <a:r>
              <a:rPr lang="en-US" sz="1400" b="1" dirty="0" err="1" smtClean="0"/>
              <a:t>Unterricht</a:t>
            </a:r>
            <a:r>
              <a:rPr lang="en-US" sz="1400" b="1" dirty="0" smtClean="0"/>
              <a:t>: </a:t>
            </a:r>
          </a:p>
          <a:p>
            <a:pPr lvl="1"/>
            <a:r>
              <a:rPr lang="en-US" sz="1400" dirty="0" err="1" smtClean="0"/>
              <a:t>Abschlussarbeiten</a:t>
            </a:r>
            <a:r>
              <a:rPr lang="en-US" sz="1400" dirty="0" smtClean="0"/>
              <a:t> </a:t>
            </a:r>
            <a:r>
              <a:rPr lang="en-US" sz="1400" dirty="0" err="1" smtClean="0"/>
              <a:t>anschauen</a:t>
            </a:r>
            <a:r>
              <a:rPr lang="en-US" sz="1400" dirty="0" smtClean="0"/>
              <a:t> </a:t>
            </a:r>
            <a:endParaRPr lang="en-US" sz="1400" dirty="0"/>
          </a:p>
          <a:p>
            <a:pPr lvl="1"/>
            <a:r>
              <a:rPr lang="en-US" sz="1400" dirty="0" err="1" smtClean="0"/>
              <a:t>Ich</a:t>
            </a:r>
            <a:r>
              <a:rPr lang="en-US" sz="1400" dirty="0" smtClean="0"/>
              <a:t> </a:t>
            </a:r>
            <a:r>
              <a:rPr lang="en-US" sz="1400" dirty="0" err="1" smtClean="0"/>
              <a:t>hoffe</a:t>
            </a:r>
            <a:r>
              <a:rPr lang="en-US" sz="1400" dirty="0" smtClean="0"/>
              <a:t>, </a:t>
            </a:r>
            <a:r>
              <a:rPr lang="en-US" sz="1400" dirty="0" err="1" smtClean="0"/>
              <a:t>dass</a:t>
            </a:r>
            <a:r>
              <a:rPr lang="en-US" sz="1400" dirty="0" smtClean="0"/>
              <a:t> </a:t>
            </a:r>
            <a:r>
              <a:rPr lang="en-US" sz="1400" dirty="0" err="1" smtClean="0"/>
              <a:t>wir</a:t>
            </a:r>
            <a:r>
              <a:rPr lang="en-US" sz="1400" dirty="0" smtClean="0"/>
              <a:t> die </a:t>
            </a:r>
            <a:r>
              <a:rPr lang="en-US" sz="1400" dirty="0" err="1" smtClean="0"/>
              <a:t>Filme</a:t>
            </a:r>
            <a:r>
              <a:rPr lang="en-US" sz="1400" dirty="0" smtClean="0"/>
              <a:t> von den </a:t>
            </a:r>
            <a:r>
              <a:rPr lang="en-US" sz="1400" dirty="0" err="1" smtClean="0"/>
              <a:t>deutschen</a:t>
            </a:r>
            <a:r>
              <a:rPr lang="en-US" sz="1400" dirty="0" smtClean="0"/>
              <a:t> </a:t>
            </a:r>
            <a:r>
              <a:rPr lang="en-US" sz="1400" dirty="0" err="1" smtClean="0"/>
              <a:t>Schülern</a:t>
            </a:r>
            <a:r>
              <a:rPr lang="en-US" sz="1400" dirty="0" smtClean="0"/>
              <a:t> </a:t>
            </a:r>
            <a:r>
              <a:rPr lang="en-US" sz="1400" dirty="0" err="1" smtClean="0"/>
              <a:t>sehen</a:t>
            </a:r>
            <a:r>
              <a:rPr lang="en-US" sz="1400" dirty="0" smtClean="0"/>
              <a:t> </a:t>
            </a:r>
            <a:r>
              <a:rPr lang="en-US" sz="1400" dirty="0" err="1" smtClean="0"/>
              <a:t>können</a:t>
            </a:r>
            <a:r>
              <a:rPr lang="en-US" sz="1400" dirty="0" smtClean="0"/>
              <a:t>! hat </a:t>
            </a:r>
            <a:r>
              <a:rPr lang="en-US" sz="1400" dirty="0" err="1" smtClean="0"/>
              <a:t>leider</a:t>
            </a:r>
            <a:r>
              <a:rPr lang="en-US" sz="1400" dirty="0" smtClean="0"/>
              <a:t> </a:t>
            </a:r>
            <a:r>
              <a:rPr lang="en-US" sz="1400" dirty="0" err="1" smtClean="0"/>
              <a:t>nicht</a:t>
            </a:r>
            <a:r>
              <a:rPr lang="en-US" sz="1400" dirty="0" smtClean="0"/>
              <a:t> </a:t>
            </a:r>
            <a:r>
              <a:rPr lang="en-US" sz="1400" dirty="0" err="1" smtClean="0"/>
              <a:t>geklappt</a:t>
            </a:r>
            <a:r>
              <a:rPr lang="en-US" sz="1400" dirty="0" smtClean="0"/>
              <a:t>! </a:t>
            </a:r>
            <a:endParaRPr lang="en-US" sz="1400" dirty="0" smtClean="0"/>
          </a:p>
          <a:p>
            <a:pPr lvl="1"/>
            <a:r>
              <a:rPr lang="en-US" sz="1400" dirty="0" err="1" smtClean="0"/>
              <a:t>Bitte</a:t>
            </a:r>
            <a:r>
              <a:rPr lang="en-US" sz="1400" dirty="0" smtClean="0"/>
              <a:t> </a:t>
            </a:r>
            <a:r>
              <a:rPr lang="en-US" sz="1400" dirty="0" err="1" smtClean="0"/>
              <a:t>schickt</a:t>
            </a:r>
            <a:r>
              <a:rPr lang="en-US" sz="1400" dirty="0" smtClean="0"/>
              <a:t> </a:t>
            </a:r>
            <a:r>
              <a:rPr lang="en-US" sz="1400" dirty="0" err="1" smtClean="0"/>
              <a:t>eure</a:t>
            </a:r>
            <a:r>
              <a:rPr lang="en-US" sz="1400" dirty="0" smtClean="0"/>
              <a:t> </a:t>
            </a:r>
            <a:r>
              <a:rPr lang="en-US" sz="1400" dirty="0" err="1" smtClean="0"/>
              <a:t>Präsentationen</a:t>
            </a:r>
            <a:r>
              <a:rPr lang="en-US" sz="1400" dirty="0" smtClean="0"/>
              <a:t> an die </a:t>
            </a:r>
            <a:r>
              <a:rPr lang="en-US" sz="1400" dirty="0" err="1" smtClean="0"/>
              <a:t>deutschen</a:t>
            </a:r>
            <a:r>
              <a:rPr lang="en-US" sz="1400" dirty="0" smtClean="0"/>
              <a:t> </a:t>
            </a:r>
            <a:r>
              <a:rPr lang="en-US" sz="1400" dirty="0" err="1" smtClean="0"/>
              <a:t>Schüler</a:t>
            </a:r>
            <a:r>
              <a:rPr lang="en-US" sz="1400" dirty="0" smtClean="0"/>
              <a:t>. </a:t>
            </a:r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07563" y="7861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0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Korrekturen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Writing:</a:t>
            </a:r>
          </a:p>
          <a:p>
            <a:r>
              <a:rPr lang="en-US" dirty="0"/>
              <a:t>check your writing for organization of your thoughts</a:t>
            </a:r>
          </a:p>
          <a:p>
            <a:pPr lvl="1"/>
            <a:r>
              <a:rPr lang="en-US" sz="2500" dirty="0"/>
              <a:t>present sources viewpoints</a:t>
            </a:r>
          </a:p>
          <a:p>
            <a:pPr lvl="1"/>
            <a:r>
              <a:rPr lang="en-US" sz="2500" dirty="0"/>
              <a:t>clearly state your own viewpoint – and defend it</a:t>
            </a:r>
          </a:p>
          <a:p>
            <a:pPr lvl="2"/>
            <a:r>
              <a:rPr lang="en-US" sz="2500" dirty="0"/>
              <a:t>use all sources to support your essay</a:t>
            </a:r>
          </a:p>
          <a:p>
            <a:pPr lvl="2"/>
            <a:r>
              <a:rPr lang="en-US" sz="2500" dirty="0"/>
              <a:t>identify sources clearly</a:t>
            </a:r>
          </a:p>
          <a:p>
            <a:pPr marL="0" indent="0">
              <a:buNone/>
            </a:pPr>
            <a:endParaRPr lang="en-US" sz="2500" b="1" dirty="0" smtClean="0"/>
          </a:p>
          <a:p>
            <a:pPr marL="0" indent="0">
              <a:buNone/>
            </a:pPr>
            <a:r>
              <a:rPr lang="en-US" b="1" dirty="0" smtClean="0"/>
              <a:t>Grammar:</a:t>
            </a:r>
          </a:p>
          <a:p>
            <a:r>
              <a:rPr lang="en-US" dirty="0" smtClean="0"/>
              <a:t>spelling</a:t>
            </a:r>
          </a:p>
          <a:p>
            <a:r>
              <a:rPr lang="en-US" dirty="0" smtClean="0"/>
              <a:t>verb conjugations</a:t>
            </a:r>
          </a:p>
          <a:p>
            <a:r>
              <a:rPr lang="en-US" dirty="0" smtClean="0"/>
              <a:t>verb placement</a:t>
            </a:r>
          </a:p>
          <a:p>
            <a:r>
              <a:rPr lang="en-US" dirty="0" smtClean="0"/>
              <a:t>reflexive verbs – and reflexive pronouns</a:t>
            </a:r>
          </a:p>
          <a:p>
            <a:r>
              <a:rPr lang="en-US" dirty="0" smtClean="0"/>
              <a:t>possessive pronouns (mine, yours, his, hers)</a:t>
            </a:r>
          </a:p>
          <a:p>
            <a:r>
              <a:rPr lang="en-US" dirty="0" smtClean="0"/>
              <a:t>time expressions</a:t>
            </a:r>
          </a:p>
          <a:p>
            <a:r>
              <a:rPr lang="en-US" dirty="0" smtClean="0"/>
              <a:t>punctuation</a:t>
            </a:r>
          </a:p>
          <a:p>
            <a:r>
              <a:rPr lang="en-US" dirty="0"/>
              <a:t>endings of words when in use with prepositions</a:t>
            </a:r>
          </a:p>
          <a:p>
            <a:r>
              <a:rPr lang="en-US" dirty="0"/>
              <a:t>endings of articles with nouns used in Dative or Accusative case</a:t>
            </a:r>
          </a:p>
          <a:p>
            <a:r>
              <a:rPr lang="en-US" dirty="0" smtClean="0"/>
              <a:t>does your sentence have a necessary ingredients? </a:t>
            </a:r>
          </a:p>
          <a:p>
            <a:pPr lvl="1"/>
            <a:r>
              <a:rPr lang="en-US" dirty="0" smtClean="0"/>
              <a:t>verbs – all parts (modal verb needs an action verb for example)</a:t>
            </a:r>
          </a:p>
          <a:p>
            <a:pPr lvl="1"/>
            <a:r>
              <a:rPr lang="en-US" dirty="0" smtClean="0"/>
              <a:t>subjects</a:t>
            </a:r>
          </a:p>
          <a:p>
            <a:pPr lvl="1"/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prepositions</a:t>
            </a:r>
          </a:p>
          <a:p>
            <a:r>
              <a:rPr lang="en-US" dirty="0" smtClean="0"/>
              <a:t>translate you German sentence back into English and check whether you really use all the words in German that convey the meaning in English.</a:t>
            </a:r>
          </a:p>
        </p:txBody>
      </p:sp>
    </p:spTree>
    <p:extLst>
      <p:ext uri="{BB962C8B-B14F-4D97-AF65-F5344CB8AC3E}">
        <p14:creationId xmlns:p14="http://schemas.microsoft.com/office/powerpoint/2010/main" val="299276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15 </a:t>
            </a:r>
            <a:r>
              <a:rPr lang="en-US" sz="4000" dirty="0" err="1" smtClean="0"/>
              <a:t>Minuten</a:t>
            </a:r>
            <a:r>
              <a:rPr lang="en-US" sz="4000" dirty="0" smtClean="0"/>
              <a:t> </a:t>
            </a:r>
            <a:r>
              <a:rPr lang="en-US" sz="4000" dirty="0" err="1" smtClean="0"/>
              <a:t>schreiben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err="1" smtClean="0"/>
              <a:t>Thema</a:t>
            </a:r>
            <a:r>
              <a:rPr lang="en-US" dirty="0" smtClean="0"/>
              <a:t>: </a:t>
            </a:r>
            <a:r>
              <a:rPr lang="en-US" dirty="0" err="1" smtClean="0"/>
              <a:t>Familie</a:t>
            </a:r>
            <a:r>
              <a:rPr lang="en-US" dirty="0" smtClean="0"/>
              <a:t> &amp; </a:t>
            </a:r>
            <a:r>
              <a:rPr lang="en-US" dirty="0" err="1" smtClean="0"/>
              <a:t>Gemeinschaft</a:t>
            </a:r>
            <a:endParaRPr lang="en-US" sz="2800" dirty="0" smtClean="0"/>
          </a:p>
          <a:p>
            <a:pPr lvl="1"/>
            <a:r>
              <a:rPr lang="en-US" sz="2800" dirty="0" smtClean="0"/>
              <a:t>1. Was </a:t>
            </a:r>
            <a:r>
              <a:rPr lang="en-US" sz="2800" dirty="0" err="1" smtClean="0"/>
              <a:t>bedeutet</a:t>
            </a:r>
            <a:r>
              <a:rPr lang="en-US" sz="2800" dirty="0" smtClean="0"/>
              <a:t> </a:t>
            </a:r>
            <a:r>
              <a:rPr lang="en-US" sz="2800" dirty="0" err="1" smtClean="0"/>
              <a:t>Heimat</a:t>
            </a:r>
            <a:r>
              <a:rPr lang="en-US" sz="2800" dirty="0" smtClean="0"/>
              <a:t>? Was </a:t>
            </a:r>
            <a:r>
              <a:rPr lang="en-US" sz="2800" dirty="0" err="1" smtClean="0"/>
              <a:t>bedeutet</a:t>
            </a:r>
            <a:r>
              <a:rPr lang="en-US" sz="2800" dirty="0" smtClean="0"/>
              <a:t> </a:t>
            </a:r>
            <a:r>
              <a:rPr lang="en-US" sz="2800" dirty="0" err="1" smtClean="0"/>
              <a:t>Zuhause</a:t>
            </a:r>
            <a:r>
              <a:rPr lang="en-US" sz="2800" dirty="0" smtClean="0"/>
              <a:t>? Was </a:t>
            </a:r>
            <a:r>
              <a:rPr lang="en-US" sz="2800" dirty="0" err="1" smtClean="0"/>
              <a:t>bedeutet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für</a:t>
            </a:r>
            <a:r>
              <a:rPr lang="en-US" sz="2800" dirty="0" smtClean="0"/>
              <a:t> </a:t>
            </a:r>
            <a:r>
              <a:rPr lang="en-US" sz="2800" dirty="0" err="1" smtClean="0"/>
              <a:t>Sie</a:t>
            </a:r>
            <a:r>
              <a:rPr lang="en-US" sz="2800" dirty="0"/>
              <a:t>? Was </a:t>
            </a:r>
            <a:r>
              <a:rPr lang="en-US" sz="2800" dirty="0" err="1"/>
              <a:t>haben</a:t>
            </a:r>
            <a:r>
              <a:rPr lang="en-US" sz="2800" dirty="0"/>
              <a:t> </a:t>
            </a:r>
            <a:r>
              <a:rPr lang="en-US" sz="2800" dirty="0" err="1"/>
              <a:t>sie</a:t>
            </a:r>
            <a:r>
              <a:rPr lang="en-US" sz="2800" dirty="0"/>
              <a:t> </a:t>
            </a:r>
            <a:r>
              <a:rPr lang="en-US" sz="2800" dirty="0" err="1"/>
              <a:t>über</a:t>
            </a:r>
            <a:r>
              <a:rPr lang="en-US" sz="2800" dirty="0"/>
              <a:t> </a:t>
            </a:r>
            <a:r>
              <a:rPr lang="en-US" sz="2800" dirty="0" err="1"/>
              <a:t>andere</a:t>
            </a:r>
            <a:r>
              <a:rPr lang="en-US" sz="2800" dirty="0"/>
              <a:t> </a:t>
            </a:r>
            <a:r>
              <a:rPr lang="en-US" sz="2800" dirty="0" err="1"/>
              <a:t>erfahren</a:t>
            </a:r>
            <a:r>
              <a:rPr lang="en-US" sz="2800" dirty="0"/>
              <a:t>? 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smtClean="0"/>
              <a:t>2. </a:t>
            </a:r>
            <a:r>
              <a:rPr lang="en-US" sz="2800" dirty="0" err="1" smtClean="0"/>
              <a:t>Welche</a:t>
            </a:r>
            <a:r>
              <a:rPr lang="en-US" sz="2800" dirty="0" smtClean="0"/>
              <a:t> </a:t>
            </a:r>
            <a:r>
              <a:rPr lang="en-US" sz="2800" dirty="0" err="1" smtClean="0"/>
              <a:t>Gemeinschaften</a:t>
            </a:r>
            <a:r>
              <a:rPr lang="en-US" sz="2800" dirty="0" smtClean="0"/>
              <a:t> </a:t>
            </a:r>
            <a:r>
              <a:rPr lang="en-US" sz="2800" dirty="0" err="1" smtClean="0"/>
              <a:t>gibt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? </a:t>
            </a:r>
            <a:r>
              <a:rPr lang="en-US" sz="2800" dirty="0" err="1" smtClean="0"/>
              <a:t>Welchen</a:t>
            </a:r>
            <a:r>
              <a:rPr lang="en-US" sz="2800" dirty="0" smtClean="0"/>
              <a:t> </a:t>
            </a:r>
            <a:r>
              <a:rPr lang="en-US" sz="2800" dirty="0" err="1" smtClean="0"/>
              <a:t>Gemeinschaften</a:t>
            </a:r>
            <a:r>
              <a:rPr lang="en-US" sz="2800" dirty="0" smtClean="0"/>
              <a:t> </a:t>
            </a:r>
            <a:r>
              <a:rPr lang="en-US" sz="2800" dirty="0" err="1" smtClean="0"/>
              <a:t>gehören</a:t>
            </a:r>
            <a:r>
              <a:rPr lang="en-US" sz="2800" dirty="0" smtClean="0"/>
              <a:t> </a:t>
            </a:r>
            <a:r>
              <a:rPr lang="en-US" sz="2800" dirty="0" err="1" smtClean="0"/>
              <a:t>Sie</a:t>
            </a:r>
            <a:r>
              <a:rPr lang="en-US" sz="2800" dirty="0" smtClean="0"/>
              <a:t> an? Was </a:t>
            </a:r>
            <a:r>
              <a:rPr lang="en-US" sz="2800" dirty="0" err="1" smtClean="0"/>
              <a:t>haben</a:t>
            </a:r>
            <a:r>
              <a:rPr lang="en-US" sz="2800" dirty="0" smtClean="0"/>
              <a:t> </a:t>
            </a:r>
            <a:r>
              <a:rPr lang="en-US" sz="2800" dirty="0" err="1" smtClean="0"/>
              <a:t>sie</a:t>
            </a:r>
            <a:r>
              <a:rPr lang="en-US" sz="2800" dirty="0" smtClean="0"/>
              <a:t> </a:t>
            </a:r>
            <a:r>
              <a:rPr lang="en-US" sz="2800" dirty="0" err="1" smtClean="0"/>
              <a:t>über</a:t>
            </a:r>
            <a:r>
              <a:rPr lang="en-US" sz="2800" dirty="0" smtClean="0"/>
              <a:t> </a:t>
            </a:r>
            <a:r>
              <a:rPr lang="en-US" sz="2800" dirty="0" err="1" smtClean="0"/>
              <a:t>andere</a:t>
            </a:r>
            <a:r>
              <a:rPr lang="en-US" sz="2800" dirty="0" smtClean="0"/>
              <a:t> </a:t>
            </a:r>
            <a:r>
              <a:rPr lang="en-US" sz="2800" dirty="0" err="1" smtClean="0"/>
              <a:t>erfahren</a:t>
            </a:r>
            <a:r>
              <a:rPr lang="en-US" sz="2800" dirty="0" smtClean="0"/>
              <a:t>? </a:t>
            </a:r>
            <a:endParaRPr lang="en-US" dirty="0" smtClean="0"/>
          </a:p>
          <a:p>
            <a:pPr lvl="1"/>
            <a:r>
              <a:rPr lang="en-US" dirty="0" err="1" smtClean="0"/>
              <a:t>Vergleichen</a:t>
            </a:r>
            <a:r>
              <a:rPr lang="en-US" dirty="0" smtClean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Perspektiven</a:t>
            </a:r>
            <a:r>
              <a:rPr lang="en-US" dirty="0"/>
              <a:t>, </a:t>
            </a:r>
            <a:r>
              <a:rPr lang="en-US" dirty="0" err="1"/>
              <a:t>wo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wohnen</a:t>
            </a:r>
            <a:r>
              <a:rPr lang="en-US" dirty="0"/>
              <a:t> , mit </a:t>
            </a:r>
            <a:r>
              <a:rPr lang="en-US" dirty="0" err="1"/>
              <a:t>Perspektiven</a:t>
            </a:r>
            <a:r>
              <a:rPr lang="en-US" dirty="0"/>
              <a:t> in </a:t>
            </a:r>
            <a:r>
              <a:rPr lang="en-US" dirty="0" err="1"/>
              <a:t>deutschsprachigen</a:t>
            </a:r>
            <a:r>
              <a:rPr lang="en-US" dirty="0"/>
              <a:t> </a:t>
            </a:r>
            <a:r>
              <a:rPr lang="en-US" dirty="0" err="1"/>
              <a:t>Regionen</a:t>
            </a:r>
            <a:r>
              <a:rPr lang="en-US" dirty="0"/>
              <a:t>.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in </a:t>
            </a:r>
            <a:r>
              <a:rPr lang="en-US" dirty="0" err="1"/>
              <a:t>ihrem</a:t>
            </a:r>
            <a:r>
              <a:rPr lang="en-US" dirty="0"/>
              <a:t> “</a:t>
            </a:r>
            <a:r>
              <a:rPr lang="en-US" dirty="0" err="1"/>
              <a:t>Vortrag</a:t>
            </a:r>
            <a:r>
              <a:rPr lang="en-US" dirty="0"/>
              <a:t>” </a:t>
            </a:r>
            <a:r>
              <a:rPr lang="en-US" dirty="0" err="1"/>
              <a:t>Beobachtungen</a:t>
            </a:r>
            <a:r>
              <a:rPr lang="en-US" dirty="0"/>
              <a:t>, </a:t>
            </a:r>
            <a:r>
              <a:rPr lang="en-US" dirty="0" err="1" smtClean="0"/>
              <a:t>Erfahrungen</a:t>
            </a:r>
            <a:r>
              <a:rPr lang="en-US" dirty="0"/>
              <a:t>, </a:t>
            </a:r>
            <a:r>
              <a:rPr lang="en-US" dirty="0" err="1"/>
              <a:t>oder</a:t>
            </a:r>
            <a:r>
              <a:rPr lang="en-US" dirty="0"/>
              <a:t> das was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gelernt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, </a:t>
            </a:r>
            <a:r>
              <a:rPr lang="en-US" dirty="0" err="1"/>
              <a:t>beschreiben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Minuten</a:t>
            </a:r>
            <a:r>
              <a:rPr lang="en-US" dirty="0" smtClean="0"/>
              <a:t> –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Gliederung</a:t>
            </a:r>
            <a:r>
              <a:rPr lang="en-US" dirty="0" smtClean="0"/>
              <a:t> (outline)</a:t>
            </a:r>
          </a:p>
          <a:p>
            <a:pPr lvl="1"/>
            <a:r>
              <a:rPr lang="en-US" dirty="0" smtClean="0"/>
              <a:t>15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 smtClean="0"/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abgeben</a:t>
            </a:r>
            <a:r>
              <a:rPr lang="en-US" dirty="0" smtClean="0"/>
              <a:t> –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benotet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44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10 </a:t>
            </a:r>
            <a:r>
              <a:rPr lang="en-US" sz="4000" dirty="0" err="1" smtClean="0"/>
              <a:t>Minuten</a:t>
            </a:r>
            <a:r>
              <a:rPr lang="en-US" sz="4000" dirty="0" smtClean="0"/>
              <a:t> </a:t>
            </a:r>
            <a:r>
              <a:rPr lang="en-US" sz="4000" dirty="0" err="1" smtClean="0"/>
              <a:t>schreiben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err="1" smtClean="0"/>
              <a:t>Thema</a:t>
            </a:r>
            <a:r>
              <a:rPr lang="en-US" dirty="0" smtClean="0"/>
              <a:t>: </a:t>
            </a:r>
            <a:r>
              <a:rPr lang="en-US" dirty="0" err="1" smtClean="0"/>
              <a:t>Familie</a:t>
            </a:r>
            <a:r>
              <a:rPr lang="en-US" dirty="0" smtClean="0"/>
              <a:t> &amp; </a:t>
            </a:r>
            <a:r>
              <a:rPr lang="en-US" dirty="0" err="1" smtClean="0"/>
              <a:t>Gemeinschaft</a:t>
            </a:r>
            <a:endParaRPr lang="en-US" sz="2800" dirty="0" smtClean="0"/>
          </a:p>
          <a:p>
            <a:pPr lvl="1"/>
            <a:r>
              <a:rPr lang="en-US" sz="2800" dirty="0" err="1" smtClean="0"/>
              <a:t>Benutzen</a:t>
            </a:r>
            <a:r>
              <a:rPr lang="en-US" sz="2800" dirty="0" smtClean="0"/>
              <a:t> </a:t>
            </a:r>
            <a:r>
              <a:rPr lang="en-US" sz="2800" dirty="0" err="1" smtClean="0"/>
              <a:t>Sie</a:t>
            </a:r>
            <a:r>
              <a:rPr lang="en-US" sz="2800" dirty="0" smtClean="0"/>
              <a:t> die </a:t>
            </a:r>
            <a:r>
              <a:rPr lang="en-US" sz="2800" dirty="0" err="1" smtClean="0"/>
              <a:t>Tabelle</a:t>
            </a:r>
            <a:r>
              <a:rPr lang="en-US" sz="2800" dirty="0" smtClean="0"/>
              <a:t> um das </a:t>
            </a:r>
            <a:r>
              <a:rPr lang="en-US" sz="2800" dirty="0" err="1" smtClean="0"/>
              <a:t>Wort</a:t>
            </a:r>
            <a:r>
              <a:rPr lang="en-US" sz="2800" dirty="0" smtClean="0"/>
              <a:t> </a:t>
            </a:r>
            <a:r>
              <a:rPr lang="en-US" sz="2800" dirty="0" err="1" smtClean="0"/>
              <a:t>Gemeinschaft</a:t>
            </a:r>
            <a:r>
              <a:rPr lang="en-US" sz="2800" dirty="0" smtClean="0"/>
              <a:t> </a:t>
            </a:r>
            <a:r>
              <a:rPr lang="en-US" sz="2800" dirty="0" err="1" smtClean="0"/>
              <a:t>zu</a:t>
            </a:r>
            <a:r>
              <a:rPr lang="en-US" sz="2800" dirty="0" smtClean="0"/>
              <a:t> </a:t>
            </a:r>
            <a:r>
              <a:rPr lang="en-US" sz="2800" dirty="0" err="1" smtClean="0"/>
              <a:t>beschreiben</a:t>
            </a:r>
            <a:r>
              <a:rPr lang="en-US" sz="2800" dirty="0"/>
              <a:t>.</a:t>
            </a:r>
            <a:r>
              <a:rPr lang="en-US" sz="2800" dirty="0" smtClean="0"/>
              <a:t> </a:t>
            </a:r>
            <a:r>
              <a:rPr lang="en-US" sz="2800" dirty="0" err="1" smtClean="0"/>
              <a:t>Welche</a:t>
            </a:r>
            <a:r>
              <a:rPr lang="en-US" sz="2800" dirty="0" smtClean="0"/>
              <a:t> </a:t>
            </a:r>
            <a:r>
              <a:rPr lang="en-US" sz="2800" dirty="0" err="1" smtClean="0"/>
              <a:t>Bedeutung</a:t>
            </a:r>
            <a:r>
              <a:rPr lang="en-US" sz="2800" dirty="0" smtClean="0"/>
              <a:t> </a:t>
            </a:r>
            <a:r>
              <a:rPr lang="en-US" sz="2800" dirty="0" err="1" smtClean="0"/>
              <a:t>könnte</a:t>
            </a:r>
            <a:r>
              <a:rPr lang="en-US" sz="2800" dirty="0" smtClean="0"/>
              <a:t> das </a:t>
            </a:r>
            <a:r>
              <a:rPr lang="en-US" sz="2800" dirty="0" err="1" smtClean="0"/>
              <a:t>gemeinsame</a:t>
            </a:r>
            <a:r>
              <a:rPr lang="en-US" sz="2800" dirty="0" smtClean="0"/>
              <a:t> </a:t>
            </a:r>
            <a:r>
              <a:rPr lang="en-US" sz="2800" dirty="0"/>
              <a:t>E</a:t>
            </a:r>
            <a:r>
              <a:rPr lang="en-US" sz="2800" dirty="0" smtClean="0"/>
              <a:t>ssen </a:t>
            </a:r>
            <a:r>
              <a:rPr lang="en-US" sz="2800" dirty="0" err="1" smtClean="0"/>
              <a:t>für</a:t>
            </a:r>
            <a:r>
              <a:rPr lang="en-US" sz="2800" dirty="0" smtClean="0"/>
              <a:t> die </a:t>
            </a:r>
            <a:r>
              <a:rPr lang="en-US" sz="2800" dirty="0" err="1" smtClean="0"/>
              <a:t>verschiedenen</a:t>
            </a:r>
            <a:r>
              <a:rPr lang="en-US" sz="2800" dirty="0" smtClean="0"/>
              <a:t> </a:t>
            </a:r>
            <a:r>
              <a:rPr lang="en-US" sz="2800" dirty="0" err="1" smtClean="0"/>
              <a:t>Kulturen</a:t>
            </a:r>
            <a:r>
              <a:rPr lang="en-US" sz="2800" dirty="0" smtClean="0"/>
              <a:t> </a:t>
            </a:r>
            <a:r>
              <a:rPr lang="en-US" sz="2800" dirty="0" err="1" smtClean="0"/>
              <a:t>haben</a:t>
            </a:r>
            <a:r>
              <a:rPr lang="en-US" sz="2800" dirty="0" smtClean="0"/>
              <a:t>? </a:t>
            </a:r>
            <a:endParaRPr lang="en-US" dirty="0" smtClean="0"/>
          </a:p>
          <a:p>
            <a:pPr lvl="1"/>
            <a:r>
              <a:rPr lang="en-US" dirty="0" err="1" smtClean="0"/>
              <a:t>Vergleichen</a:t>
            </a:r>
            <a:r>
              <a:rPr lang="en-US" dirty="0" smtClean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Perspektiven</a:t>
            </a:r>
            <a:r>
              <a:rPr lang="en-US" dirty="0"/>
              <a:t>, </a:t>
            </a:r>
            <a:r>
              <a:rPr lang="en-US" dirty="0" err="1"/>
              <a:t>wo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wohnen</a:t>
            </a:r>
            <a:r>
              <a:rPr lang="en-US" dirty="0"/>
              <a:t> , mit </a:t>
            </a:r>
            <a:r>
              <a:rPr lang="en-US" dirty="0" err="1"/>
              <a:t>Perspektiven</a:t>
            </a:r>
            <a:r>
              <a:rPr lang="en-US" dirty="0"/>
              <a:t> in </a:t>
            </a:r>
            <a:r>
              <a:rPr lang="en-US" dirty="0" err="1"/>
              <a:t>deutschsprachigen</a:t>
            </a:r>
            <a:r>
              <a:rPr lang="en-US" dirty="0"/>
              <a:t> </a:t>
            </a:r>
            <a:r>
              <a:rPr lang="en-US" dirty="0" err="1"/>
              <a:t>Regionen</a:t>
            </a:r>
            <a:r>
              <a:rPr lang="en-US" dirty="0"/>
              <a:t>.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in </a:t>
            </a:r>
            <a:r>
              <a:rPr lang="en-US" dirty="0" err="1"/>
              <a:t>ihrem</a:t>
            </a:r>
            <a:r>
              <a:rPr lang="en-US" dirty="0"/>
              <a:t> “</a:t>
            </a:r>
            <a:r>
              <a:rPr lang="en-US" dirty="0" err="1"/>
              <a:t>Vortrag</a:t>
            </a:r>
            <a:r>
              <a:rPr lang="en-US" dirty="0"/>
              <a:t>” </a:t>
            </a:r>
            <a:r>
              <a:rPr lang="en-US" dirty="0" err="1"/>
              <a:t>Beobachtungen</a:t>
            </a:r>
            <a:r>
              <a:rPr lang="en-US" dirty="0"/>
              <a:t>, </a:t>
            </a:r>
            <a:r>
              <a:rPr lang="en-US" dirty="0" err="1" smtClean="0"/>
              <a:t>Erfahrungen</a:t>
            </a:r>
            <a:r>
              <a:rPr lang="en-US" dirty="0"/>
              <a:t>, </a:t>
            </a:r>
            <a:r>
              <a:rPr lang="en-US" dirty="0" err="1"/>
              <a:t>oder</a:t>
            </a:r>
            <a:r>
              <a:rPr lang="en-US" dirty="0"/>
              <a:t> das was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gelernt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, </a:t>
            </a:r>
            <a:r>
              <a:rPr lang="en-US" dirty="0" err="1"/>
              <a:t>beschreiben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Minuten</a:t>
            </a:r>
            <a:r>
              <a:rPr lang="en-US" dirty="0" smtClean="0"/>
              <a:t> –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Gliederung</a:t>
            </a:r>
            <a:r>
              <a:rPr lang="en-US" dirty="0" smtClean="0"/>
              <a:t> (outline)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 smtClean="0"/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abgeben</a:t>
            </a:r>
            <a:r>
              <a:rPr lang="en-US" dirty="0" smtClean="0"/>
              <a:t> –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benotet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79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Portfolio</a:t>
            </a:r>
            <a:endParaRPr lang="en-US" sz="32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second semester portfolio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Imagine, you are presenting all the information learned in this class to Mrs. Williams by handing her a folder/binder.</a:t>
            </a:r>
          </a:p>
          <a:p>
            <a:r>
              <a:rPr lang="en-US" dirty="0"/>
              <a:t>C</a:t>
            </a:r>
            <a:r>
              <a:rPr lang="en-US" dirty="0" smtClean="0"/>
              <a:t>over-page &amp; content page</a:t>
            </a:r>
          </a:p>
          <a:p>
            <a:r>
              <a:rPr lang="en-US" dirty="0" smtClean="0"/>
              <a:t>Explain the units</a:t>
            </a:r>
          </a:p>
          <a:p>
            <a:r>
              <a:rPr lang="en-US" dirty="0" smtClean="0"/>
              <a:t>Unit Reflections</a:t>
            </a:r>
          </a:p>
          <a:p>
            <a:r>
              <a:rPr lang="en-US" dirty="0" smtClean="0"/>
              <a:t>Show the assignments and work done for each unit</a:t>
            </a:r>
          </a:p>
          <a:p>
            <a:r>
              <a:rPr lang="en-US" dirty="0"/>
              <a:t>W</a:t>
            </a:r>
            <a:r>
              <a:rPr lang="en-US" dirty="0" smtClean="0"/>
              <a:t>rite a description and reflection about the second semester and the AP exam. </a:t>
            </a:r>
          </a:p>
          <a:p>
            <a:pPr lvl="1"/>
            <a:r>
              <a:rPr lang="en-US" dirty="0" smtClean="0"/>
              <a:t>Why or why not are you taking the AP exam? </a:t>
            </a:r>
          </a:p>
          <a:p>
            <a:pPr lvl="1"/>
            <a:r>
              <a:rPr lang="en-US" dirty="0" smtClean="0"/>
              <a:t>Do you think your studies broadened your perspective 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266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für</a:t>
            </a:r>
            <a:r>
              <a:rPr lang="en-US" dirty="0" smtClean="0"/>
              <a:t> den </a:t>
            </a:r>
            <a:r>
              <a:rPr lang="en-US" dirty="0" err="1" smtClean="0"/>
              <a:t>Unterricht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http://einestages.spiegel.de/s/tb/27881/hinrichtung-von-hans-und-sophie-scholl-erzogen-zum-</a:t>
            </a:r>
            <a:r>
              <a:rPr lang="en-US" dirty="0" smtClean="0">
                <a:hlinkClick r:id="rId2"/>
              </a:rPr>
              <a:t>widerstand.html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http://mediathek.daserste.de/sendungen_a-z/3304234_ard-sondersendung/13491738_die-europa-rede-des-</a:t>
            </a:r>
            <a:r>
              <a:rPr lang="en-US" dirty="0" smtClean="0">
                <a:hlinkClick r:id="rId3"/>
              </a:rPr>
              <a:t>bundespraesidenten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http://www.bundespraesident.de/SharedDocs/Reden/DE/Joachim-Gauck/Reden/2013/02/130222-Europa.html</a:t>
            </a:r>
            <a:r>
              <a:rPr lang="en-US" dirty="0" smtClean="0">
                <a:hlinkClick r:id="rId4"/>
              </a:rPr>
              <a:t>#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92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23511</TotalTime>
  <Words>546</Words>
  <Application>Microsoft Macintosh PowerPoint</Application>
  <PresentationFormat>On-screen Show (4:3)</PresentationFormat>
  <Paragraphs>72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Deutsch AP </vt:lpstr>
      <vt:lpstr>Donnerstag, der 30. Mai 2013 Deutsch AP (E Stunde) Heute ist ein G Tag</vt:lpstr>
      <vt:lpstr>Korrekturen</vt:lpstr>
      <vt:lpstr>15 Minuten schreiben</vt:lpstr>
      <vt:lpstr>10 Minuten schreiben</vt:lpstr>
      <vt:lpstr>Portfolio</vt:lpstr>
      <vt:lpstr>für den Unterricht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AP </dc:title>
  <dc:creator>Britta Scheibel</dc:creator>
  <cp:lastModifiedBy>Britta Scheibel</cp:lastModifiedBy>
  <cp:revision>531</cp:revision>
  <dcterms:created xsi:type="dcterms:W3CDTF">2012-09-05T12:59:09Z</dcterms:created>
  <dcterms:modified xsi:type="dcterms:W3CDTF">2013-05-30T20:07:18Z</dcterms:modified>
</cp:coreProperties>
</file>