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9"/>
  </p:notesMasterIdLst>
  <p:sldIdLst>
    <p:sldId id="256" r:id="rId2"/>
    <p:sldId id="258" r:id="rId3"/>
    <p:sldId id="270" r:id="rId4"/>
    <p:sldId id="266" r:id="rId5"/>
    <p:sldId id="278" r:id="rId6"/>
    <p:sldId id="274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95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560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6822-EA35-BE40-BC1A-D6A555CFDB64}" type="datetimeFigureOut">
              <a:rPr lang="en-US" smtClean="0"/>
              <a:t>5/28/13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6947-463C-1043-81F6-B5AB2E84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6947-463C-1043-81F6-B5AB2E842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5/28/13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spiegel.de/kultur/gesellschaft/andrea-gjestvang-gewinnt-den-sony-world-photography-award-a-896609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thek.daserste.de/sendungen_a-z/3304234_ard-sondersendung/13491738_die-europa-rede-des-bundespraesidenten" TargetMode="External"/><Relationship Id="rId4" Type="http://schemas.openxmlformats.org/officeDocument/2006/relationships/hyperlink" Target="http://www.bundespraesident.de/SharedDocs/Reden/DE/Joachim-Gauck/Reden/2013/02/130222-Europ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inestages.spiegel.de/s/tb/27881/hinrichtung-von-hans-und-sophie-scholl-erzogen-zum-widerstan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Dienstag</a:t>
            </a:r>
            <a:r>
              <a:rPr lang="en-US" sz="2000" dirty="0" smtClean="0"/>
              <a:t>, der 28. Mai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E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75288"/>
            <a:ext cx="8534400" cy="5017895"/>
          </a:xfrm>
        </p:spPr>
        <p:txBody>
          <a:bodyPr>
            <a:noAutofit/>
          </a:bodyPr>
          <a:lstStyle/>
          <a:p>
            <a:r>
              <a:rPr lang="en-US" sz="1400" b="1" dirty="0"/>
              <a:t>Goal: </a:t>
            </a:r>
            <a:r>
              <a:rPr lang="en-US" sz="1400" dirty="0" smtClean="0"/>
              <a:t>to understand authentic written text, audio material and audio-visual material, which is used on a daily bases in Germany; to understand and participate in the spoken and written communication used on a daily bases in Germany; to understand the culture of German speaking countries.</a:t>
            </a:r>
            <a:endParaRPr lang="en-US" sz="1400" dirty="0"/>
          </a:p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smtClean="0"/>
              <a:t>Family &amp; Communities		</a:t>
            </a:r>
            <a:r>
              <a:rPr lang="en-US" sz="1400" dirty="0" err="1" smtClean="0"/>
              <a:t>Familie</a:t>
            </a:r>
            <a:r>
              <a:rPr lang="en-US" sz="1400" dirty="0" smtClean="0"/>
              <a:t> &amp; </a:t>
            </a:r>
            <a:r>
              <a:rPr lang="en-US" sz="1400" dirty="0" err="1" smtClean="0"/>
              <a:t>Gemeinschaft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b="1" dirty="0" smtClean="0"/>
              <a:t>Key Question: </a:t>
            </a:r>
          </a:p>
          <a:p>
            <a:pPr lvl="1"/>
            <a:r>
              <a:rPr lang="en-US" sz="1400" dirty="0" smtClean="0"/>
              <a:t>AP </a:t>
            </a:r>
            <a:r>
              <a:rPr lang="en-US" sz="1400" dirty="0" err="1" smtClean="0"/>
              <a:t>Einheit</a:t>
            </a:r>
            <a:r>
              <a:rPr lang="en-US" sz="1400" dirty="0" smtClean="0"/>
              <a:t>: Was </a:t>
            </a:r>
            <a:r>
              <a:rPr lang="en-US" sz="1400" dirty="0" err="1" smtClean="0"/>
              <a:t>bedeutet</a:t>
            </a:r>
            <a:r>
              <a:rPr lang="en-US" sz="1400" dirty="0" smtClean="0"/>
              <a:t> </a:t>
            </a:r>
            <a:r>
              <a:rPr lang="en-US" sz="1400" dirty="0" err="1" smtClean="0"/>
              <a:t>Familie</a:t>
            </a:r>
            <a:r>
              <a:rPr lang="en-US" sz="1400" dirty="0" smtClean="0"/>
              <a:t> &amp; </a:t>
            </a:r>
            <a:r>
              <a:rPr lang="en-US" sz="1400" dirty="0" err="1" smtClean="0"/>
              <a:t>Gemeinschaft</a:t>
            </a:r>
            <a:r>
              <a:rPr lang="en-US" sz="1400" dirty="0" smtClean="0"/>
              <a:t> </a:t>
            </a:r>
            <a:r>
              <a:rPr lang="en-US" sz="1400" dirty="0" err="1" smtClean="0"/>
              <a:t>für</a:t>
            </a:r>
            <a:r>
              <a:rPr lang="en-US" sz="1400" dirty="0" smtClean="0"/>
              <a:t> </a:t>
            </a:r>
            <a:r>
              <a:rPr lang="en-US" sz="1400" dirty="0" err="1" smtClean="0"/>
              <a:t>dich</a:t>
            </a:r>
            <a:r>
              <a:rPr lang="en-US" sz="1400" dirty="0" smtClean="0"/>
              <a:t>? </a:t>
            </a:r>
            <a:r>
              <a:rPr lang="en-US" sz="1400" dirty="0" err="1" smtClean="0"/>
              <a:t>Für</a:t>
            </a:r>
            <a:r>
              <a:rPr lang="en-US" sz="1400" dirty="0" smtClean="0"/>
              <a:t> die Gesellschaft?</a:t>
            </a:r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Objective:</a:t>
            </a:r>
            <a:endParaRPr lang="en-US" sz="1400" dirty="0" smtClean="0"/>
          </a:p>
          <a:p>
            <a:pPr lvl="1"/>
            <a:r>
              <a:rPr lang="en-US" sz="1400" dirty="0" smtClean="0"/>
              <a:t>describing yourself and how you would fit in a community</a:t>
            </a:r>
          </a:p>
          <a:p>
            <a:pPr lvl="1"/>
            <a:endParaRPr lang="en-US" sz="1400" dirty="0" smtClean="0"/>
          </a:p>
          <a:p>
            <a:r>
              <a:rPr lang="en-US" sz="1400" b="1" dirty="0" err="1" smtClean="0"/>
              <a:t>Unterricht</a:t>
            </a:r>
            <a:r>
              <a:rPr lang="en-US" sz="1400" b="1" dirty="0" smtClean="0"/>
              <a:t>: </a:t>
            </a:r>
          </a:p>
          <a:p>
            <a:pPr lvl="1"/>
            <a:r>
              <a:rPr lang="en-US" sz="1400" dirty="0" err="1" smtClean="0"/>
              <a:t>Abschlussarbeiten</a:t>
            </a:r>
            <a:r>
              <a:rPr lang="en-US" sz="1400" dirty="0" smtClean="0"/>
              <a:t> </a:t>
            </a:r>
            <a:r>
              <a:rPr lang="en-US" sz="1400" dirty="0" err="1" smtClean="0"/>
              <a:t>anschauen</a:t>
            </a:r>
            <a:r>
              <a:rPr lang="en-US" sz="1400" dirty="0" smtClean="0"/>
              <a:t> – </a:t>
            </a:r>
            <a:r>
              <a:rPr lang="en-US" sz="1400" dirty="0" err="1" smtClean="0"/>
              <a:t>fertig</a:t>
            </a:r>
            <a:r>
              <a:rPr lang="en-US" sz="1400" dirty="0" smtClean="0"/>
              <a:t> </a:t>
            </a:r>
            <a:r>
              <a:rPr lang="en-US" sz="1400" dirty="0" err="1" smtClean="0"/>
              <a:t>stellen</a:t>
            </a:r>
            <a:endParaRPr lang="en-US" sz="1400" dirty="0" smtClean="0"/>
          </a:p>
          <a:p>
            <a:pPr lvl="1"/>
            <a:r>
              <a:rPr lang="en-US" sz="1400" dirty="0" err="1" smtClean="0"/>
              <a:t>Welche</a:t>
            </a:r>
            <a:r>
              <a:rPr lang="en-US" sz="1400" dirty="0" smtClean="0"/>
              <a:t> </a:t>
            </a:r>
            <a:r>
              <a:rPr lang="en-US" sz="1400" dirty="0" err="1" smtClean="0"/>
              <a:t>Gemeinschaften</a:t>
            </a:r>
            <a:r>
              <a:rPr lang="en-US" sz="1400" dirty="0" smtClean="0"/>
              <a:t> </a:t>
            </a:r>
            <a:r>
              <a:rPr lang="en-US" sz="1400" dirty="0" err="1" smtClean="0"/>
              <a:t>werden</a:t>
            </a:r>
            <a:r>
              <a:rPr lang="en-US" sz="1400" dirty="0" smtClean="0"/>
              <a:t> </a:t>
            </a:r>
            <a:r>
              <a:rPr lang="en-US" sz="1400" dirty="0" err="1" smtClean="0"/>
              <a:t>dargestellt</a:t>
            </a:r>
            <a:r>
              <a:rPr lang="en-US" sz="1400" smtClean="0"/>
              <a:t>?</a:t>
            </a:r>
            <a:endParaRPr lang="en-US" sz="1400" dirty="0" smtClean="0"/>
          </a:p>
          <a:p>
            <a:pPr lvl="1"/>
            <a:r>
              <a:rPr lang="en-US" sz="1400" dirty="0">
                <a:hlinkClick r:id="rId3"/>
              </a:rPr>
              <a:t>http://www.spiegel.de/kultur/gesellschaft/andrea-gjestvang-gewinnt-den-sony-world-photography-award-a-896609.</a:t>
            </a:r>
            <a:r>
              <a:rPr lang="en-US" sz="1400" dirty="0" smtClean="0">
                <a:hlinkClick r:id="rId3"/>
              </a:rPr>
              <a:t>html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err="1" smtClean="0"/>
              <a:t>Abschlussarbeiten</a:t>
            </a:r>
            <a:r>
              <a:rPr lang="en-US" sz="1400" dirty="0" smtClean="0"/>
              <a:t> auf </a:t>
            </a:r>
            <a:r>
              <a:rPr lang="en-US" sz="1400" dirty="0" err="1" smtClean="0"/>
              <a:t>unsere</a:t>
            </a:r>
            <a:r>
              <a:rPr lang="en-US" sz="1400" dirty="0" smtClean="0"/>
              <a:t> </a:t>
            </a:r>
            <a:r>
              <a:rPr lang="en-US" sz="1400" dirty="0" err="1" smtClean="0"/>
              <a:t>Wikiseite</a:t>
            </a:r>
            <a:r>
              <a:rPr lang="en-US" sz="1400" dirty="0" smtClean="0"/>
              <a:t> </a:t>
            </a:r>
            <a:r>
              <a:rPr lang="en-US" sz="1400" dirty="0" err="1" smtClean="0"/>
              <a:t>stellen</a:t>
            </a:r>
            <a:r>
              <a:rPr lang="en-US" sz="1400" dirty="0" smtClean="0"/>
              <a:t> – </a:t>
            </a:r>
            <a:r>
              <a:rPr lang="en-US" sz="1400" dirty="0" err="1" smtClean="0"/>
              <a:t>Dienstag</a:t>
            </a:r>
            <a:r>
              <a:rPr lang="en-US" sz="1400" dirty="0" smtClean="0"/>
              <a:t> </a:t>
            </a:r>
            <a:r>
              <a:rPr lang="en-US" sz="1400" dirty="0" err="1" smtClean="0"/>
              <a:t>oder</a:t>
            </a:r>
            <a:r>
              <a:rPr lang="en-US" sz="1400" dirty="0" smtClean="0"/>
              <a:t> </a:t>
            </a:r>
            <a:r>
              <a:rPr lang="en-US" sz="1400" dirty="0" err="1" smtClean="0"/>
              <a:t>Donnerstag</a:t>
            </a:r>
            <a:r>
              <a:rPr lang="en-US" sz="1400" dirty="0" smtClean="0"/>
              <a:t> (28./30. Mai)</a:t>
            </a:r>
          </a:p>
          <a:p>
            <a:pPr lvl="1"/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hoffe</a:t>
            </a:r>
            <a:r>
              <a:rPr lang="en-US" sz="1400" dirty="0" smtClean="0"/>
              <a:t>, </a:t>
            </a:r>
            <a:r>
              <a:rPr lang="en-US" sz="1400" dirty="0" err="1" smtClean="0"/>
              <a:t>dass</a:t>
            </a:r>
            <a:r>
              <a:rPr lang="en-US" sz="1400" dirty="0" smtClean="0"/>
              <a:t> </a:t>
            </a:r>
            <a:r>
              <a:rPr lang="en-US" sz="1400" dirty="0" err="1" smtClean="0"/>
              <a:t>wir</a:t>
            </a:r>
            <a:r>
              <a:rPr lang="en-US" sz="1400" dirty="0" smtClean="0"/>
              <a:t> am </a:t>
            </a:r>
            <a:r>
              <a:rPr lang="en-US" sz="1400" dirty="0" err="1" smtClean="0"/>
              <a:t>Donnerstag</a:t>
            </a:r>
            <a:r>
              <a:rPr lang="en-US" sz="1400" dirty="0" smtClean="0"/>
              <a:t> die </a:t>
            </a:r>
            <a:r>
              <a:rPr lang="en-US" sz="1400" dirty="0" err="1" smtClean="0"/>
              <a:t>Filme</a:t>
            </a:r>
            <a:r>
              <a:rPr lang="en-US" sz="1400" dirty="0" smtClean="0"/>
              <a:t> von den </a:t>
            </a:r>
            <a:r>
              <a:rPr lang="en-US" sz="1400" dirty="0" err="1" smtClean="0"/>
              <a:t>deutschen</a:t>
            </a:r>
            <a:r>
              <a:rPr lang="en-US" sz="1400" dirty="0" smtClean="0"/>
              <a:t> </a:t>
            </a:r>
            <a:r>
              <a:rPr lang="en-US" sz="1400" dirty="0" err="1" smtClean="0"/>
              <a:t>Schülern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 </a:t>
            </a:r>
            <a:r>
              <a:rPr lang="en-US" sz="1400" dirty="0" err="1" smtClean="0"/>
              <a:t>können</a:t>
            </a:r>
            <a:r>
              <a:rPr lang="en-US" sz="1400" dirty="0" smtClean="0"/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Writing:</a:t>
            </a:r>
          </a:p>
          <a:p>
            <a:r>
              <a:rPr lang="en-US" dirty="0"/>
              <a:t>check your writing for organization of your thoughts</a:t>
            </a:r>
          </a:p>
          <a:p>
            <a:pPr lvl="1"/>
            <a:r>
              <a:rPr lang="en-US" sz="2500" dirty="0"/>
              <a:t>present sources viewpoints</a:t>
            </a:r>
          </a:p>
          <a:p>
            <a:pPr lvl="1"/>
            <a:r>
              <a:rPr lang="en-US" sz="2500" dirty="0"/>
              <a:t>clearly state your own viewpoint – and defend it</a:t>
            </a:r>
          </a:p>
          <a:p>
            <a:pPr lvl="2"/>
            <a:r>
              <a:rPr lang="en-US" sz="2500" dirty="0"/>
              <a:t>use all sources to support your essay</a:t>
            </a:r>
          </a:p>
          <a:p>
            <a:pPr lvl="2"/>
            <a:r>
              <a:rPr lang="en-US" sz="2500" dirty="0"/>
              <a:t>identify sources clearly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</p:txBody>
      </p:sp>
    </p:spTree>
    <p:extLst>
      <p:ext uri="{BB962C8B-B14F-4D97-AF65-F5344CB8AC3E}">
        <p14:creationId xmlns:p14="http://schemas.microsoft.com/office/powerpoint/2010/main" val="299276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15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Gemeinschaft</a:t>
            </a:r>
            <a:endParaRPr lang="en-US" sz="2800" dirty="0" smtClean="0"/>
          </a:p>
          <a:p>
            <a:pPr lvl="1"/>
            <a:r>
              <a:rPr lang="en-US" sz="2800" dirty="0" smtClean="0"/>
              <a:t>1. Was </a:t>
            </a:r>
            <a:r>
              <a:rPr lang="en-US" sz="2800" dirty="0" err="1" smtClean="0"/>
              <a:t>bedeutet</a:t>
            </a:r>
            <a:r>
              <a:rPr lang="en-US" sz="2800" dirty="0" smtClean="0"/>
              <a:t> </a:t>
            </a:r>
            <a:r>
              <a:rPr lang="en-US" sz="2800" dirty="0" err="1" smtClean="0"/>
              <a:t>Heimat</a:t>
            </a:r>
            <a:r>
              <a:rPr lang="en-US" sz="2800" dirty="0" smtClean="0"/>
              <a:t>? Was </a:t>
            </a:r>
            <a:r>
              <a:rPr lang="en-US" sz="2800" dirty="0" err="1" smtClean="0"/>
              <a:t>bedeutet</a:t>
            </a:r>
            <a:r>
              <a:rPr lang="en-US" sz="2800" dirty="0" smtClean="0"/>
              <a:t> </a:t>
            </a:r>
            <a:r>
              <a:rPr lang="en-US" sz="2800" dirty="0" err="1" smtClean="0"/>
              <a:t>Zuhause</a:t>
            </a:r>
            <a:r>
              <a:rPr lang="en-US" sz="2800" dirty="0" smtClean="0"/>
              <a:t>? Was </a:t>
            </a:r>
            <a:r>
              <a:rPr lang="en-US" sz="2800" dirty="0" err="1" smtClean="0"/>
              <a:t>bedeutet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/>
              <a:t>? Was </a:t>
            </a:r>
            <a:r>
              <a:rPr lang="en-US" sz="2800" dirty="0" err="1"/>
              <a:t>haben</a:t>
            </a:r>
            <a:r>
              <a:rPr lang="en-US" sz="2800" dirty="0"/>
              <a:t> </a:t>
            </a:r>
            <a:r>
              <a:rPr lang="en-US" sz="2800" dirty="0" err="1"/>
              <a:t>sie</a:t>
            </a:r>
            <a:r>
              <a:rPr lang="en-US" sz="2800" dirty="0"/>
              <a:t> </a:t>
            </a:r>
            <a:r>
              <a:rPr lang="en-US" sz="2800" dirty="0" err="1"/>
              <a:t>über</a:t>
            </a:r>
            <a:r>
              <a:rPr lang="en-US" sz="2800" dirty="0"/>
              <a:t> </a:t>
            </a:r>
            <a:r>
              <a:rPr lang="en-US" sz="2800" dirty="0" err="1"/>
              <a:t>andere</a:t>
            </a:r>
            <a:r>
              <a:rPr lang="en-US" sz="2800" dirty="0"/>
              <a:t> </a:t>
            </a:r>
            <a:r>
              <a:rPr lang="en-US" sz="2800" dirty="0" err="1"/>
              <a:t>erfahren</a:t>
            </a:r>
            <a:r>
              <a:rPr lang="en-US" sz="2800" dirty="0"/>
              <a:t>? 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2. </a:t>
            </a:r>
            <a:r>
              <a:rPr lang="en-US" sz="2800" dirty="0" err="1" smtClean="0"/>
              <a:t>Welche</a:t>
            </a:r>
            <a:r>
              <a:rPr lang="en-US" sz="2800" dirty="0" smtClean="0"/>
              <a:t> </a:t>
            </a:r>
            <a:r>
              <a:rPr lang="en-US" sz="2800" dirty="0" err="1" smtClean="0"/>
              <a:t>Gemeinschaften</a:t>
            </a:r>
            <a:r>
              <a:rPr lang="en-US" sz="2800" dirty="0" smtClean="0"/>
              <a:t> </a:t>
            </a:r>
            <a:r>
              <a:rPr lang="en-US" sz="2800" dirty="0" err="1" smtClean="0"/>
              <a:t>gibt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? </a:t>
            </a:r>
            <a:r>
              <a:rPr lang="en-US" sz="2800" dirty="0" err="1" smtClean="0"/>
              <a:t>Welchen</a:t>
            </a:r>
            <a:r>
              <a:rPr lang="en-US" sz="2800" dirty="0" smtClean="0"/>
              <a:t> </a:t>
            </a:r>
            <a:r>
              <a:rPr lang="en-US" sz="2800" dirty="0" err="1" smtClean="0"/>
              <a:t>Gemeinschaften</a:t>
            </a:r>
            <a:r>
              <a:rPr lang="en-US" sz="2800" dirty="0" smtClean="0"/>
              <a:t> </a:t>
            </a:r>
            <a:r>
              <a:rPr lang="en-US" sz="2800" dirty="0" err="1" smtClean="0"/>
              <a:t>gehören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an? Was </a:t>
            </a:r>
            <a:r>
              <a:rPr lang="en-US" sz="2800" dirty="0" err="1" smtClean="0"/>
              <a:t>haben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 err="1" smtClean="0"/>
              <a:t>über</a:t>
            </a:r>
            <a:r>
              <a:rPr lang="en-US" sz="2800" dirty="0" smtClean="0"/>
              <a:t> </a:t>
            </a:r>
            <a:r>
              <a:rPr lang="en-US" sz="2800" dirty="0" err="1" smtClean="0"/>
              <a:t>andere</a:t>
            </a:r>
            <a:r>
              <a:rPr lang="en-US" sz="2800" dirty="0" smtClean="0"/>
              <a:t> </a:t>
            </a:r>
            <a:r>
              <a:rPr lang="en-US" sz="2800" dirty="0" err="1" smtClean="0"/>
              <a:t>erfahren</a:t>
            </a:r>
            <a:r>
              <a:rPr lang="en-US" sz="2800" dirty="0" smtClean="0"/>
              <a:t>? </a:t>
            </a:r>
            <a:endParaRPr lang="en-US" dirty="0" smtClean="0"/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15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Gemeinschaft</a:t>
            </a:r>
            <a:endParaRPr lang="en-US" sz="2800" dirty="0" smtClean="0"/>
          </a:p>
          <a:p>
            <a:pPr lvl="1"/>
            <a:r>
              <a:rPr lang="en-US" sz="2800" dirty="0" err="1" smtClean="0"/>
              <a:t>Benutzen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die </a:t>
            </a:r>
            <a:r>
              <a:rPr lang="en-US" sz="2800" dirty="0" err="1" smtClean="0"/>
              <a:t>Tabelle</a:t>
            </a:r>
            <a:r>
              <a:rPr lang="en-US" sz="2800" dirty="0" smtClean="0"/>
              <a:t> um das </a:t>
            </a:r>
            <a:r>
              <a:rPr lang="en-US" sz="2800" dirty="0" err="1" smtClean="0"/>
              <a:t>Wort</a:t>
            </a:r>
            <a:r>
              <a:rPr lang="en-US" sz="2800" dirty="0" smtClean="0"/>
              <a:t> </a:t>
            </a:r>
            <a:r>
              <a:rPr lang="en-US" sz="2800" dirty="0" err="1" smtClean="0"/>
              <a:t>Gemeinschaft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beschreiben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 err="1" smtClean="0"/>
              <a:t>Welche</a:t>
            </a:r>
            <a:r>
              <a:rPr lang="en-US" sz="2800" dirty="0" smtClean="0"/>
              <a:t> </a:t>
            </a:r>
            <a:r>
              <a:rPr lang="en-US" sz="2800" dirty="0" err="1" smtClean="0"/>
              <a:t>Bedeutung</a:t>
            </a:r>
            <a:r>
              <a:rPr lang="en-US" sz="2800" dirty="0" smtClean="0"/>
              <a:t> </a:t>
            </a:r>
            <a:r>
              <a:rPr lang="en-US" sz="2800" dirty="0" err="1" smtClean="0"/>
              <a:t>könnte</a:t>
            </a:r>
            <a:r>
              <a:rPr lang="en-US" sz="2800" dirty="0" smtClean="0"/>
              <a:t> das </a:t>
            </a:r>
            <a:r>
              <a:rPr lang="en-US" sz="2800" dirty="0" err="1" smtClean="0"/>
              <a:t>gemeinsame</a:t>
            </a:r>
            <a:r>
              <a:rPr lang="en-US" sz="2800" dirty="0" smtClean="0"/>
              <a:t> </a:t>
            </a:r>
            <a:r>
              <a:rPr lang="en-US" sz="2800" dirty="0"/>
              <a:t>E</a:t>
            </a:r>
            <a:r>
              <a:rPr lang="en-US" sz="2800" dirty="0" smtClean="0"/>
              <a:t>ssen </a:t>
            </a:r>
            <a:r>
              <a:rPr lang="en-US" sz="2800" dirty="0" err="1" smtClean="0"/>
              <a:t>für</a:t>
            </a:r>
            <a:r>
              <a:rPr lang="en-US" sz="2800" dirty="0" smtClean="0"/>
              <a:t> die </a:t>
            </a:r>
            <a:r>
              <a:rPr lang="en-US" sz="2800" dirty="0" err="1" smtClean="0"/>
              <a:t>verschiedenen</a:t>
            </a:r>
            <a:r>
              <a:rPr lang="en-US" sz="2800" dirty="0" smtClean="0"/>
              <a:t> </a:t>
            </a:r>
            <a:r>
              <a:rPr lang="en-US" sz="2800" dirty="0" err="1" smtClean="0"/>
              <a:t>Kulturen</a:t>
            </a:r>
            <a:r>
              <a:rPr lang="en-US" sz="2800" dirty="0" smtClean="0"/>
              <a:t> </a:t>
            </a:r>
            <a:r>
              <a:rPr lang="en-US" sz="2800" dirty="0" err="1" smtClean="0"/>
              <a:t>haben</a:t>
            </a:r>
            <a:r>
              <a:rPr lang="en-US" sz="2800" dirty="0" smtClean="0"/>
              <a:t>? </a:t>
            </a:r>
            <a:endParaRPr lang="en-US" dirty="0" smtClean="0"/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9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second semester portfolio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 and reflection about the second semester and the AP exam. </a:t>
            </a:r>
          </a:p>
          <a:p>
            <a:pPr lvl="1"/>
            <a:r>
              <a:rPr lang="en-US" dirty="0" smtClean="0"/>
              <a:t>Why or why not are you taking the AP exam? </a:t>
            </a:r>
          </a:p>
          <a:p>
            <a:pPr lvl="1"/>
            <a:r>
              <a:rPr lang="en-US" dirty="0" smtClean="0"/>
              <a:t>Do you think your studies broadened your perspective 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6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Unterricht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http://einestages.spiegel.de/s/tb/27881/hinrichtung-von-hans-und-sophie-scholl-erzogen-zum-</a:t>
            </a:r>
            <a:r>
              <a:rPr lang="en-US" dirty="0" smtClean="0">
                <a:hlinkClick r:id="rId2"/>
              </a:rPr>
              <a:t>widerstand.html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http://mediathek.daserste.de/sendungen_a-z/3304234_ard-sondersendung/13491738_die-europa-rede-des-</a:t>
            </a:r>
            <a:r>
              <a:rPr lang="en-US" dirty="0" smtClean="0">
                <a:hlinkClick r:id="rId3"/>
              </a:rPr>
              <a:t>bundespraesidenten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http://www.bundespraesident.de/SharedDocs/Reden/DE/Joachim-Gauck/Reden/2013/02/130222-Europa.html</a:t>
            </a:r>
            <a:r>
              <a:rPr lang="en-US" dirty="0" smtClean="0">
                <a:hlinkClick r:id="rId4"/>
              </a:rPr>
              <a:t>#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23490</TotalTime>
  <Words>546</Words>
  <Application>Microsoft Macintosh PowerPoint</Application>
  <PresentationFormat>On-screen Show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Deutsch AP </vt:lpstr>
      <vt:lpstr>Dienstag, der 28. Mai 2013 Deutsch AP (E Stunde) Heute ist ein E Tag</vt:lpstr>
      <vt:lpstr>Korrekturen</vt:lpstr>
      <vt:lpstr>15 Minuten schreiben</vt:lpstr>
      <vt:lpstr>10 Minuten schreiben</vt:lpstr>
      <vt:lpstr>Portfolio</vt:lpstr>
      <vt:lpstr>für den Unterricht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527</cp:revision>
  <dcterms:created xsi:type="dcterms:W3CDTF">2012-09-05T12:59:09Z</dcterms:created>
  <dcterms:modified xsi:type="dcterms:W3CDTF">2013-05-28T13:47:09Z</dcterms:modified>
</cp:coreProperties>
</file>