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8"/>
  </p:notesMasterIdLst>
  <p:sldIdLst>
    <p:sldId id="256" r:id="rId2"/>
    <p:sldId id="258" r:id="rId3"/>
    <p:sldId id="270" r:id="rId4"/>
    <p:sldId id="266" r:id="rId5"/>
    <p:sldId id="274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95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0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822-EA35-BE40-BC1A-D6A555CFDB64}" type="datetimeFigureOut">
              <a:rPr lang="en-US" smtClean="0"/>
              <a:t>5/7/13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6947-463C-1043-81F6-B5AB2E84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6947-463C-1043-81F6-B5AB2E842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5/7/13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thek.daserste.de/sendungen_a-z/3304234_ard-sondersendung/13491738_die-europa-rede-des-bundespraesidenten" TargetMode="External"/><Relationship Id="rId4" Type="http://schemas.openxmlformats.org/officeDocument/2006/relationships/hyperlink" Target="http://www.bundespraesident.de/SharedDocs/Reden/DE/Joachim-Gauck/Reden/2013/02/130222-Europ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nestages.spiegel.de/s/tb/27881/hinrichtung-von-hans-und-sophie-scholl-erzogen-zum-widerstan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Dienstag</a:t>
            </a:r>
            <a:r>
              <a:rPr lang="en-US" sz="2000" dirty="0" smtClean="0"/>
              <a:t>, der </a:t>
            </a:r>
            <a:r>
              <a:rPr lang="en-US" sz="2000" dirty="0"/>
              <a:t>7</a:t>
            </a:r>
            <a:r>
              <a:rPr lang="en-US" sz="2000" dirty="0" smtClean="0"/>
              <a:t>. Mai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E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75288"/>
            <a:ext cx="8534400" cy="5017895"/>
          </a:xfrm>
        </p:spPr>
        <p:txBody>
          <a:bodyPr>
            <a:noAutofit/>
          </a:bodyPr>
          <a:lstStyle/>
          <a:p>
            <a:r>
              <a:rPr lang="en-US" sz="1400" b="1" dirty="0"/>
              <a:t>Goal: </a:t>
            </a:r>
            <a:r>
              <a:rPr lang="en-US" sz="1400" dirty="0" smtClean="0"/>
              <a:t>to understand authentic written text, audio material and audio-visual material, which is used on a daily bases in Germany; to understand and participate in the spoken and written communication used on a daily bases in Germany; to understand the culture of German speaking countries.</a:t>
            </a:r>
            <a:endParaRPr lang="en-US" sz="1400" dirty="0"/>
          </a:p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smtClean="0"/>
              <a:t>Family &amp; Communities		</a:t>
            </a:r>
            <a:r>
              <a:rPr lang="en-US" sz="1400" dirty="0" err="1" smtClean="0"/>
              <a:t>Familie</a:t>
            </a:r>
            <a:r>
              <a:rPr lang="en-US" sz="1400" dirty="0" smtClean="0"/>
              <a:t> &amp; </a:t>
            </a:r>
            <a:r>
              <a:rPr lang="en-US" sz="1400" dirty="0" err="1" smtClean="0"/>
              <a:t>Gemeinschaft</a:t>
            </a:r>
            <a:endParaRPr lang="en-US" sz="1400" dirty="0" smtClean="0"/>
          </a:p>
          <a:p>
            <a:r>
              <a:rPr lang="en-US" sz="1400" b="1" dirty="0" smtClean="0"/>
              <a:t>Key Question: </a:t>
            </a:r>
          </a:p>
          <a:p>
            <a:pPr lvl="1"/>
            <a:r>
              <a:rPr lang="en-US" sz="1400" dirty="0" smtClean="0"/>
              <a:t>AP </a:t>
            </a:r>
            <a:r>
              <a:rPr lang="en-US" sz="1400" dirty="0" err="1" smtClean="0"/>
              <a:t>Einheit</a:t>
            </a:r>
            <a:r>
              <a:rPr lang="en-US" sz="1400" dirty="0" smtClean="0"/>
              <a:t>: Was </a:t>
            </a:r>
            <a:r>
              <a:rPr lang="en-US" sz="1400" dirty="0" err="1" smtClean="0"/>
              <a:t>bedeutet</a:t>
            </a:r>
            <a:r>
              <a:rPr lang="en-US" sz="1400" dirty="0" smtClean="0"/>
              <a:t> </a:t>
            </a:r>
            <a:r>
              <a:rPr lang="en-US" sz="1400" dirty="0" err="1" smtClean="0"/>
              <a:t>Familie</a:t>
            </a:r>
            <a:r>
              <a:rPr lang="en-US" sz="1400" dirty="0" smtClean="0"/>
              <a:t> &amp; </a:t>
            </a:r>
            <a:r>
              <a:rPr lang="en-US" sz="1400" dirty="0" err="1" smtClean="0"/>
              <a:t>Gemeinschaft</a:t>
            </a:r>
            <a:r>
              <a:rPr lang="en-US" sz="1400" dirty="0" smtClean="0"/>
              <a:t> </a:t>
            </a:r>
            <a:r>
              <a:rPr lang="en-US" sz="1400" dirty="0" err="1" smtClean="0"/>
              <a:t>für</a:t>
            </a:r>
            <a:r>
              <a:rPr lang="en-US" sz="1400" dirty="0" smtClean="0"/>
              <a:t> </a:t>
            </a:r>
            <a:r>
              <a:rPr lang="en-US" sz="1400" dirty="0" err="1" smtClean="0"/>
              <a:t>dich</a:t>
            </a:r>
            <a:r>
              <a:rPr lang="en-US" sz="1400" dirty="0" smtClean="0"/>
              <a:t>? </a:t>
            </a:r>
            <a:r>
              <a:rPr lang="en-US" sz="1400" dirty="0" err="1" smtClean="0"/>
              <a:t>Für</a:t>
            </a:r>
            <a:r>
              <a:rPr lang="en-US" sz="1400" dirty="0" smtClean="0"/>
              <a:t> die Gesellschaft?</a:t>
            </a:r>
          </a:p>
          <a:p>
            <a:r>
              <a:rPr lang="en-US" sz="1400" b="1" dirty="0" smtClean="0"/>
              <a:t>Objective:</a:t>
            </a:r>
            <a:endParaRPr lang="en-US" sz="1400" dirty="0" smtClean="0"/>
          </a:p>
          <a:p>
            <a:pPr lvl="1"/>
            <a:r>
              <a:rPr lang="en-US" sz="1400" dirty="0" smtClean="0"/>
              <a:t>reading comprehension</a:t>
            </a:r>
          </a:p>
          <a:p>
            <a:pPr lvl="1"/>
            <a:r>
              <a:rPr lang="en-US" sz="1400" dirty="0" smtClean="0"/>
              <a:t>discuss history about Anne Frank</a:t>
            </a:r>
          </a:p>
          <a:p>
            <a:pPr lvl="1"/>
            <a:r>
              <a:rPr lang="en-US" sz="1400" dirty="0" smtClean="0"/>
              <a:t>talk about story written by Anne Frank</a:t>
            </a:r>
          </a:p>
          <a:p>
            <a:pPr lvl="1"/>
            <a:endParaRPr lang="en-US" sz="1400" dirty="0"/>
          </a:p>
          <a:p>
            <a:r>
              <a:rPr lang="en-US" sz="1400" b="1" dirty="0" err="1" smtClean="0"/>
              <a:t>Unterricht</a:t>
            </a:r>
            <a:r>
              <a:rPr lang="en-US" sz="1400" b="1" dirty="0" smtClean="0"/>
              <a:t>: </a:t>
            </a:r>
          </a:p>
          <a:p>
            <a:pPr lvl="1"/>
            <a:r>
              <a:rPr lang="en-US" sz="1400" dirty="0" err="1" smtClean="0"/>
              <a:t>Hausaufgaben</a:t>
            </a:r>
            <a:r>
              <a:rPr lang="en-US" sz="1400" dirty="0" smtClean="0"/>
              <a:t> </a:t>
            </a:r>
            <a:r>
              <a:rPr lang="en-US" sz="1400" dirty="0" err="1" smtClean="0"/>
              <a:t>eintragen</a:t>
            </a:r>
            <a:r>
              <a:rPr lang="en-US" sz="1400" dirty="0" smtClean="0"/>
              <a:t>: </a:t>
            </a:r>
            <a:r>
              <a:rPr lang="en-US" sz="1400" dirty="0" err="1" smtClean="0"/>
              <a:t>Fragen</a:t>
            </a:r>
            <a:r>
              <a:rPr lang="en-US" sz="1400" dirty="0" smtClean="0"/>
              <a:t> 1-6 auf </a:t>
            </a:r>
            <a:r>
              <a:rPr lang="en-US" sz="1400" dirty="0" err="1" smtClean="0"/>
              <a:t>Seite</a:t>
            </a:r>
            <a:r>
              <a:rPr lang="en-US" sz="1400" dirty="0" smtClean="0"/>
              <a:t> 43 </a:t>
            </a:r>
          </a:p>
          <a:p>
            <a:pPr lvl="1"/>
            <a:r>
              <a:rPr lang="en-US" sz="1400" dirty="0" err="1" smtClean="0"/>
              <a:t>lesen</a:t>
            </a:r>
            <a:r>
              <a:rPr lang="en-US" sz="1400" dirty="0" smtClean="0"/>
              <a:t>: Anne Frank: </a:t>
            </a:r>
            <a:r>
              <a:rPr lang="en-US" sz="1400" dirty="0" err="1" smtClean="0"/>
              <a:t>Ihre</a:t>
            </a:r>
            <a:r>
              <a:rPr lang="en-US" sz="1400" dirty="0" smtClean="0"/>
              <a:t> Geschichte &amp; </a:t>
            </a:r>
            <a:r>
              <a:rPr lang="en-US" sz="1400" dirty="0" err="1" smtClean="0"/>
              <a:t>eine</a:t>
            </a:r>
            <a:r>
              <a:rPr lang="en-US" sz="1400" dirty="0" smtClean="0"/>
              <a:t> Geschichte</a:t>
            </a:r>
          </a:p>
          <a:p>
            <a:pPr lvl="1"/>
            <a:r>
              <a:rPr lang="en-US" sz="1400" dirty="0" err="1" smtClean="0"/>
              <a:t>Fragen</a:t>
            </a:r>
            <a:r>
              <a:rPr lang="en-US" sz="1400" dirty="0" smtClean="0"/>
              <a:t> 1-6  </a:t>
            </a:r>
            <a:r>
              <a:rPr lang="en-US" sz="1400" dirty="0" err="1" smtClean="0"/>
              <a:t>besprechen</a:t>
            </a:r>
            <a:endParaRPr lang="en-US" sz="1400" dirty="0" smtClean="0"/>
          </a:p>
          <a:p>
            <a:pPr marL="594360" lvl="2" indent="0">
              <a:buNone/>
            </a:pPr>
            <a:endParaRPr lang="en-US" sz="1400" b="1" dirty="0"/>
          </a:p>
          <a:p>
            <a:r>
              <a:rPr lang="en-US" sz="1400" b="1" dirty="0" err="1" smtClean="0"/>
              <a:t>Hausaufgaben</a:t>
            </a:r>
            <a:r>
              <a:rPr lang="en-US" sz="1400" b="1" dirty="0" smtClean="0"/>
              <a:t>: </a:t>
            </a:r>
            <a:r>
              <a:rPr lang="en-US" sz="1400" b="1" dirty="0" err="1" smtClean="0"/>
              <a:t>Lesen</a:t>
            </a:r>
            <a:r>
              <a:rPr lang="en-US" sz="1400" b="1" dirty="0" smtClean="0"/>
              <a:t>: </a:t>
            </a:r>
            <a:r>
              <a:rPr lang="en-US" sz="1400" b="1" dirty="0" err="1" smtClean="0"/>
              <a:t>Seite</a:t>
            </a:r>
            <a:r>
              <a:rPr lang="en-US" sz="1400" b="1" dirty="0" smtClean="0"/>
              <a:t> 63 &amp; 64 – </a:t>
            </a:r>
            <a:r>
              <a:rPr lang="en-US" sz="1400" b="1" dirty="0" err="1" smtClean="0"/>
              <a:t>mache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Notizen</a:t>
            </a:r>
            <a:r>
              <a:rPr lang="en-US" sz="1400" b="1" dirty="0" smtClean="0"/>
              <a:t> und </a:t>
            </a:r>
            <a:r>
              <a:rPr lang="en-US" sz="1400" b="1" dirty="0" err="1" smtClean="0"/>
              <a:t>beantworte</a:t>
            </a:r>
            <a:r>
              <a:rPr lang="en-US" sz="1400" b="1" dirty="0" smtClean="0"/>
              <a:t> die </a:t>
            </a:r>
            <a:r>
              <a:rPr lang="en-US" sz="1400" b="1" dirty="0" err="1" smtClean="0"/>
              <a:t>Fragen</a:t>
            </a:r>
            <a:r>
              <a:rPr lang="en-US" sz="1400" b="1" dirty="0" smtClean="0"/>
              <a:t> auf </a:t>
            </a:r>
            <a:r>
              <a:rPr lang="en-US" sz="1400" b="1" dirty="0" err="1" smtClean="0"/>
              <a:t>Seite</a:t>
            </a:r>
            <a:r>
              <a:rPr lang="en-US" sz="1400" b="1" dirty="0" smtClean="0"/>
              <a:t> 64 A-E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2992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Schönheit</a:t>
            </a:r>
            <a:r>
              <a:rPr lang="en-US" dirty="0" smtClean="0"/>
              <a:t> &amp; </a:t>
            </a:r>
            <a:r>
              <a:rPr lang="en-US" dirty="0" err="1" smtClean="0"/>
              <a:t>Ästhetik</a:t>
            </a:r>
            <a:endParaRPr lang="en-US" sz="2800" dirty="0" smtClean="0"/>
          </a:p>
          <a:p>
            <a:pPr lvl="1"/>
            <a:r>
              <a:rPr lang="en-US" sz="2800" dirty="0" smtClean="0"/>
              <a:t>Wi….e</a:t>
            </a:r>
            <a:endParaRPr lang="en-US" dirty="0" smtClean="0"/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</a:t>
            </a:r>
          </a:p>
          <a:p>
            <a:pPr lvl="1"/>
            <a:r>
              <a:rPr lang="en-US" dirty="0" smtClean="0"/>
              <a:t>Why or why not are you taking the AP exam? </a:t>
            </a:r>
          </a:p>
          <a:p>
            <a:pPr lvl="1"/>
            <a:r>
              <a:rPr lang="en-US" dirty="0" smtClean="0"/>
              <a:t>Do you think your studies broadened your perspective 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http://einestages.spiegel.de/s/tb/27881/hinrichtung-von-hans-und-sophie-scholl-erzogen-zum-</a:t>
            </a:r>
            <a:r>
              <a:rPr lang="en-US" dirty="0" smtClean="0">
                <a:hlinkClick r:id="rId2"/>
              </a:rPr>
              <a:t>widerstand.html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http://mediathek.daserste.de/sendungen_a-z/3304234_ard-sondersendung/13491738_die-europa-rede-des-</a:t>
            </a:r>
            <a:r>
              <a:rPr lang="en-US" dirty="0" smtClean="0">
                <a:hlinkClick r:id="rId3"/>
              </a:rPr>
              <a:t>bundespraesidenten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http://www.bundespraesident.de/SharedDocs/Reden/DE/Joachim-Gauck/Reden/2013/02/130222-Europa.html</a:t>
            </a:r>
            <a:r>
              <a:rPr lang="en-US" dirty="0" smtClean="0">
                <a:hlinkClick r:id="rId4"/>
              </a:rPr>
              <a:t>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21832</TotalTime>
  <Words>442</Words>
  <Application>Microsoft Macintosh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Deutsch AP </vt:lpstr>
      <vt:lpstr>Dienstag, der 7. Mai 2013 Deutsch AP (E Stunde) Heute ist ein E Tag</vt:lpstr>
      <vt:lpstr>Korrekturen</vt:lpstr>
      <vt:lpstr>10 Minuten schreiben</vt:lpstr>
      <vt:lpstr>Portfolio</vt:lpstr>
      <vt:lpstr>für den Unterricht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496</cp:revision>
  <dcterms:created xsi:type="dcterms:W3CDTF">2012-09-05T12:59:09Z</dcterms:created>
  <dcterms:modified xsi:type="dcterms:W3CDTF">2013-05-07T13:29:18Z</dcterms:modified>
</cp:coreProperties>
</file>