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22"/>
  </p:notesMasterIdLst>
  <p:sldIdLst>
    <p:sldId id="256" r:id="rId2"/>
    <p:sldId id="258" r:id="rId3"/>
    <p:sldId id="279" r:id="rId4"/>
    <p:sldId id="280" r:id="rId5"/>
    <p:sldId id="268" r:id="rId6"/>
    <p:sldId id="270" r:id="rId7"/>
    <p:sldId id="266" r:id="rId8"/>
    <p:sldId id="259" r:id="rId9"/>
    <p:sldId id="261" r:id="rId10"/>
    <p:sldId id="262" r:id="rId11"/>
    <p:sldId id="263" r:id="rId12"/>
    <p:sldId id="264" r:id="rId13"/>
    <p:sldId id="271" r:id="rId14"/>
    <p:sldId id="272" r:id="rId15"/>
    <p:sldId id="276" r:id="rId16"/>
    <p:sldId id="265" r:id="rId17"/>
    <p:sldId id="281" r:id="rId18"/>
    <p:sldId id="282" r:id="rId19"/>
    <p:sldId id="27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00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/topic/wissen/netzwerke-kooperationen/sind-die-meere-noch-zu-rett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 dirty="0"/>
              <a:t> </a:t>
            </a:r>
            <a:r>
              <a:rPr lang="en-US" dirty="0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to be right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 – to “say”, give a reason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Gefahr</a:t>
            </a:r>
            <a:r>
              <a:rPr lang="en-US" dirty="0" smtClean="0"/>
              <a:t> – the danger</a:t>
            </a:r>
          </a:p>
          <a:p>
            <a:r>
              <a:rPr lang="en-US" dirty="0" err="1" smtClean="0"/>
              <a:t>gefährlich</a:t>
            </a:r>
            <a:r>
              <a:rPr lang="en-US" dirty="0" smtClean="0"/>
              <a:t> – dangerous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Rettungsschwimmer</a:t>
            </a:r>
            <a:r>
              <a:rPr lang="en-US" dirty="0" smtClean="0"/>
              <a:t> – lifeguard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someone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money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Unfall</a:t>
            </a:r>
            <a:r>
              <a:rPr lang="en-US" dirty="0" smtClean="0"/>
              <a:t> – the accident</a:t>
            </a:r>
          </a:p>
          <a:p>
            <a:r>
              <a:rPr lang="en-US" dirty="0" smtClean="0"/>
              <a:t>der See – the lake</a:t>
            </a:r>
          </a:p>
          <a:p>
            <a:r>
              <a:rPr lang="en-US" dirty="0" err="1" smtClean="0"/>
              <a:t>sicher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Das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Sicher</a:t>
            </a:r>
            <a:r>
              <a:rPr lang="en-US" dirty="0" smtClean="0"/>
              <a:t>! – Sure! Of course!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klar</a:t>
            </a:r>
            <a:r>
              <a:rPr lang="en-US" dirty="0" smtClean="0"/>
              <a:t>! – Sure! Of course!</a:t>
            </a:r>
          </a:p>
          <a:p>
            <a:r>
              <a:rPr lang="en-US" dirty="0" err="1" smtClean="0"/>
              <a:t>Schön</a:t>
            </a:r>
            <a:r>
              <a:rPr lang="en-US" dirty="0" smtClean="0"/>
              <a:t> von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leihen</a:t>
            </a:r>
            <a:r>
              <a:rPr lang="en-US" dirty="0" smtClean="0"/>
              <a:t> – to loan, to borrow</a:t>
            </a:r>
          </a:p>
          <a:p>
            <a:r>
              <a:rPr lang="en-US" dirty="0" err="1" smtClean="0"/>
              <a:t>ausleihen</a:t>
            </a:r>
            <a:r>
              <a:rPr lang="en-US" dirty="0" smtClean="0"/>
              <a:t> – to loan out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Auto.</a:t>
            </a:r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ausleihen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Vorschlag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a suggestion</a:t>
            </a:r>
          </a:p>
          <a:p>
            <a:r>
              <a:rPr lang="en-US" dirty="0" err="1"/>
              <a:t>einen</a:t>
            </a:r>
            <a:r>
              <a:rPr lang="en-US" dirty="0"/>
              <a:t> Rat </a:t>
            </a:r>
            <a:r>
              <a:rPr lang="en-US" dirty="0" err="1"/>
              <a:t>geben</a:t>
            </a:r>
            <a:r>
              <a:rPr lang="en-US" dirty="0"/>
              <a:t> – to give advice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sachlich</a:t>
            </a:r>
            <a:r>
              <a:rPr lang="en-US" dirty="0" smtClean="0"/>
              <a:t> – factual </a:t>
            </a:r>
          </a:p>
          <a:p>
            <a:r>
              <a:rPr lang="en-US" dirty="0" err="1" smtClean="0"/>
              <a:t>berichten</a:t>
            </a:r>
            <a:r>
              <a:rPr lang="en-US" dirty="0" smtClean="0"/>
              <a:t> – to report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Bericht</a:t>
            </a:r>
            <a:endParaRPr lang="en-US" dirty="0" smtClean="0"/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Erfinder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endParaRPr lang="en-US" dirty="0" smtClean="0"/>
          </a:p>
          <a:p>
            <a:r>
              <a:rPr lang="en-US" dirty="0" err="1" smtClean="0"/>
              <a:t>parken</a:t>
            </a:r>
            <a:r>
              <a:rPr lang="en-US" dirty="0" smtClean="0"/>
              <a:t> – to park (a car)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Parkplatz</a:t>
            </a:r>
            <a:r>
              <a:rPr lang="en-US" dirty="0" smtClean="0"/>
              <a:t> – </a:t>
            </a:r>
            <a:r>
              <a:rPr lang="en-US" dirty="0" err="1" smtClean="0"/>
              <a:t>parkinglot</a:t>
            </a:r>
            <a:endParaRPr lang="en-US" dirty="0" smtClean="0"/>
          </a:p>
          <a:p>
            <a:r>
              <a:rPr lang="en-US" dirty="0" smtClean="0"/>
              <a:t>das Messer – the knife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</a:t>
            </a:r>
            <a:r>
              <a:rPr lang="en-US" dirty="0" smtClean="0"/>
              <a:t> – the thief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Diebstahl</a:t>
            </a:r>
            <a:r>
              <a:rPr lang="en-US" dirty="0" smtClean="0"/>
              <a:t> – theft</a:t>
            </a:r>
          </a:p>
          <a:p>
            <a:r>
              <a:rPr lang="en-US" dirty="0" err="1" smtClean="0"/>
              <a:t>stehlen</a:t>
            </a:r>
            <a:r>
              <a:rPr lang="en-US" dirty="0" smtClean="0"/>
              <a:t> – to steal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die </a:t>
            </a:r>
            <a:r>
              <a:rPr lang="en-US" dirty="0" err="1" smtClean="0"/>
              <a:t>Hunde</a:t>
            </a:r>
            <a:r>
              <a:rPr lang="en-US" dirty="0" smtClean="0"/>
              <a:t>.” Everything goes down the drain.</a:t>
            </a:r>
          </a:p>
          <a:p>
            <a:r>
              <a:rPr lang="en-US" dirty="0" smtClean="0"/>
              <a:t>“Der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König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The costumer is king.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gründen</a:t>
            </a:r>
            <a:r>
              <a:rPr lang="en-US" dirty="0" smtClean="0"/>
              <a:t> – to found </a:t>
            </a:r>
          </a:p>
          <a:p>
            <a:r>
              <a:rPr lang="en-US" dirty="0" err="1" smtClean="0"/>
              <a:t>entdecken</a:t>
            </a:r>
            <a:r>
              <a:rPr lang="en-US" dirty="0" smtClean="0"/>
              <a:t> – to discover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 - to improve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Geschmack</a:t>
            </a:r>
            <a:r>
              <a:rPr lang="en-US" dirty="0" smtClean="0"/>
              <a:t> – the taste </a:t>
            </a:r>
          </a:p>
          <a:p>
            <a:r>
              <a:rPr lang="en-US" dirty="0" err="1" smtClean="0"/>
              <a:t>bestehen</a:t>
            </a:r>
            <a:r>
              <a:rPr lang="en-US" dirty="0" smtClean="0"/>
              <a:t> – to pass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bestehen</a:t>
            </a:r>
            <a:r>
              <a:rPr lang="en-US" dirty="0" smtClean="0"/>
              <a:t> – to fail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r>
              <a:rPr lang="en-US" dirty="0" smtClean="0"/>
              <a:t> (exam) </a:t>
            </a:r>
            <a:r>
              <a:rPr lang="en-US" dirty="0" err="1" smtClean="0"/>
              <a:t>bestehen</a:t>
            </a:r>
            <a:endParaRPr lang="en-US" dirty="0" smtClean="0"/>
          </a:p>
          <a:p>
            <a:r>
              <a:rPr lang="en-US" dirty="0" err="1" smtClean="0"/>
              <a:t>angstellen</a:t>
            </a:r>
            <a:r>
              <a:rPr lang="en-US" dirty="0" smtClean="0"/>
              <a:t> – to employ</a:t>
            </a:r>
          </a:p>
          <a:p>
            <a:r>
              <a:rPr lang="en-US" dirty="0" err="1" smtClean="0"/>
              <a:t>angestellt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employed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Angestellte</a:t>
            </a:r>
            <a:r>
              <a:rPr lang="en-US" dirty="0" smtClean="0"/>
              <a:t>, -n – the employee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Kölner</a:t>
            </a:r>
            <a:r>
              <a:rPr lang="en-US" dirty="0" smtClean="0"/>
              <a:t> Dom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berühmteste</a:t>
            </a:r>
            <a:r>
              <a:rPr lang="en-US" dirty="0" smtClean="0"/>
              <a:t> Dom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Erfolg</a:t>
            </a:r>
            <a:r>
              <a:rPr lang="en-US" dirty="0" smtClean="0"/>
              <a:t> – success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Vorbild</a:t>
            </a:r>
            <a:r>
              <a:rPr lang="en-US" dirty="0" smtClean="0"/>
              <a:t> – the role-</a:t>
            </a:r>
            <a:r>
              <a:rPr lang="en-US" dirty="0" err="1" smtClean="0"/>
              <a:t>modle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forschen</a:t>
            </a:r>
            <a:r>
              <a:rPr lang="en-US" dirty="0" smtClean="0"/>
              <a:t> – to research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Forschung</a:t>
            </a:r>
            <a:r>
              <a:rPr lang="en-US" dirty="0" smtClean="0"/>
              <a:t> – research</a:t>
            </a:r>
          </a:p>
          <a:p>
            <a:r>
              <a:rPr lang="en-US" dirty="0" err="1" smtClean="0"/>
              <a:t>entwickeln</a:t>
            </a:r>
            <a:r>
              <a:rPr lang="en-US" dirty="0" smtClean="0"/>
              <a:t> – to develop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Vernetzung</a:t>
            </a:r>
            <a:r>
              <a:rPr lang="en-US" dirty="0" smtClean="0"/>
              <a:t> – integration, networking</a:t>
            </a:r>
          </a:p>
          <a:p>
            <a:r>
              <a:rPr lang="en-US" dirty="0" err="1" smtClean="0"/>
              <a:t>vernetzen</a:t>
            </a:r>
            <a:r>
              <a:rPr lang="en-US" dirty="0" smtClean="0"/>
              <a:t> – to link, to network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Messe</a:t>
            </a:r>
            <a:r>
              <a:rPr lang="en-US" dirty="0" smtClean="0"/>
              <a:t> – exhibition (like auto show in </a:t>
            </a:r>
            <a:r>
              <a:rPr lang="en-US" dirty="0" err="1" smtClean="0"/>
              <a:t>Cobo</a:t>
            </a:r>
            <a:r>
              <a:rPr lang="en-US" dirty="0" smtClean="0"/>
              <a:t> Hall)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Wirtschaft</a:t>
            </a:r>
            <a:r>
              <a:rPr lang="en-US" dirty="0" smtClean="0"/>
              <a:t> – the economy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Triebfeder</a:t>
            </a:r>
            <a:r>
              <a:rPr lang="en-US" dirty="0" smtClean="0"/>
              <a:t> – mainspring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– to belong to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behaupten</a:t>
            </a:r>
            <a:r>
              <a:rPr lang="en-US" dirty="0" smtClean="0"/>
              <a:t> – to reassert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</a:t>
            </a:r>
            <a:r>
              <a:rPr lang="en-US" dirty="0" err="1" smtClean="0"/>
              <a:t>competion</a:t>
            </a:r>
            <a:endParaRPr lang="en-US" dirty="0" smtClean="0"/>
          </a:p>
          <a:p>
            <a:r>
              <a:rPr lang="en-US" dirty="0" err="1" smtClean="0"/>
              <a:t>weltweit</a:t>
            </a:r>
            <a:r>
              <a:rPr lang="en-US" dirty="0" smtClean="0"/>
              <a:t> – world wide</a:t>
            </a:r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r>
              <a:rPr lang="en-US" dirty="0" smtClean="0"/>
              <a:t> – the invention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entdecken</a:t>
            </a:r>
            <a:r>
              <a:rPr lang="en-US" dirty="0" smtClean="0"/>
              <a:t> – to </a:t>
            </a:r>
            <a:r>
              <a:rPr lang="en-US" dirty="0" err="1" smtClean="0"/>
              <a:t>dicover</a:t>
            </a:r>
            <a:endParaRPr lang="en-US" dirty="0" smtClean="0"/>
          </a:p>
          <a:p>
            <a:r>
              <a:rPr lang="en-US" dirty="0" err="1" smtClean="0"/>
              <a:t>unbekanntes</a:t>
            </a:r>
            <a:r>
              <a:rPr lang="en-US" dirty="0" smtClean="0"/>
              <a:t> – </a:t>
            </a:r>
            <a:r>
              <a:rPr lang="en-US" dirty="0" err="1" smtClean="0"/>
              <a:t>unkown</a:t>
            </a:r>
            <a:endParaRPr lang="en-US" dirty="0" smtClean="0"/>
          </a:p>
          <a:p>
            <a:r>
              <a:rPr lang="en-US" dirty="0" err="1" smtClean="0"/>
              <a:t>entwerfen</a:t>
            </a:r>
            <a:r>
              <a:rPr lang="en-US" dirty="0" smtClean="0"/>
              <a:t> – to design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– to better</a:t>
            </a:r>
          </a:p>
          <a:p>
            <a:r>
              <a:rPr lang="en-US" dirty="0" err="1" smtClean="0"/>
              <a:t>belohnen</a:t>
            </a:r>
            <a:r>
              <a:rPr lang="en-US" dirty="0" smtClean="0"/>
              <a:t> – to reward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Nutzen</a:t>
            </a:r>
            <a:r>
              <a:rPr lang="en-US" dirty="0" smtClean="0"/>
              <a:t> – the use</a:t>
            </a:r>
          </a:p>
          <a:p>
            <a:r>
              <a:rPr lang="en-US" dirty="0"/>
              <a:t> </a:t>
            </a:r>
            <a:r>
              <a:rPr lang="en-US" dirty="0" err="1" smtClean="0"/>
              <a:t>benutzen</a:t>
            </a:r>
            <a:r>
              <a:rPr lang="en-US" dirty="0" smtClean="0"/>
              <a:t> – to use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Umgebung</a:t>
            </a:r>
            <a:r>
              <a:rPr lang="en-US" dirty="0" smtClean="0"/>
              <a:t> – the surroundings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Problem </a:t>
            </a:r>
            <a:r>
              <a:rPr lang="en-US" dirty="0" err="1" smtClean="0"/>
              <a:t>lösen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Ziel</a:t>
            </a:r>
            <a:r>
              <a:rPr lang="en-US" dirty="0" smtClean="0"/>
              <a:t> – the aim, the goal</a:t>
            </a:r>
          </a:p>
          <a:p>
            <a:endParaRPr lang="en-US" dirty="0" smtClean="0"/>
          </a:p>
          <a:p>
            <a:r>
              <a:rPr lang="en-US" dirty="0" err="1" smtClean="0"/>
              <a:t>zumachen</a:t>
            </a:r>
            <a:r>
              <a:rPr lang="en-US" dirty="0" smtClean="0"/>
              <a:t> – to close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Augen</a:t>
            </a:r>
            <a:r>
              <a:rPr lang="en-US" dirty="0" smtClean="0"/>
              <a:t> – eyes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Gesicht</a:t>
            </a:r>
            <a:r>
              <a:rPr lang="en-US" dirty="0" smtClean="0"/>
              <a:t> – the 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der Strom – electricity</a:t>
            </a:r>
          </a:p>
          <a:p>
            <a:r>
              <a:rPr lang="en-US" dirty="0" err="1" smtClean="0"/>
              <a:t>fliessen</a:t>
            </a:r>
            <a:r>
              <a:rPr lang="en-US" dirty="0" smtClean="0"/>
              <a:t> – to run through – to flow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Klo</a:t>
            </a:r>
            <a:r>
              <a:rPr lang="en-US" dirty="0" smtClean="0"/>
              <a:t> – the toilet</a:t>
            </a:r>
          </a:p>
          <a:p>
            <a:r>
              <a:rPr lang="en-US" dirty="0" err="1" smtClean="0"/>
              <a:t>liefern</a:t>
            </a:r>
            <a:r>
              <a:rPr lang="en-US" dirty="0" smtClean="0"/>
              <a:t> – to deliver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schlau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yourself knowledgeable</a:t>
            </a:r>
          </a:p>
          <a:p>
            <a:r>
              <a:rPr lang="en-US" dirty="0" err="1" smtClean="0"/>
              <a:t>Solarstromanlage</a:t>
            </a:r>
            <a:r>
              <a:rPr lang="en-US" dirty="0" smtClean="0"/>
              <a:t> – solar powered plant</a:t>
            </a:r>
          </a:p>
          <a:p>
            <a:r>
              <a:rPr lang="en-US" dirty="0" smtClean="0"/>
              <a:t>die Anlage – facility, construction</a:t>
            </a:r>
          </a:p>
          <a:p>
            <a:r>
              <a:rPr lang="en-US" dirty="0" err="1" smtClean="0"/>
              <a:t>montieren</a:t>
            </a:r>
            <a:r>
              <a:rPr lang="en-US" dirty="0" smtClean="0"/>
              <a:t> – to mount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Dach</a:t>
            </a:r>
            <a:r>
              <a:rPr lang="en-US" dirty="0" smtClean="0"/>
              <a:t> – roof</a:t>
            </a:r>
          </a:p>
          <a:p>
            <a:r>
              <a:rPr lang="en-US" dirty="0" err="1" smtClean="0"/>
              <a:t>Licht</a:t>
            </a:r>
            <a:r>
              <a:rPr lang="en-US" dirty="0" smtClean="0"/>
              <a:t> – light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Bewegung</a:t>
            </a:r>
            <a:r>
              <a:rPr lang="en-US" dirty="0" smtClean="0"/>
              <a:t> – motion</a:t>
            </a:r>
          </a:p>
          <a:p>
            <a:r>
              <a:rPr lang="en-US" dirty="0" err="1" smtClean="0"/>
              <a:t>winzig</a:t>
            </a:r>
            <a:r>
              <a:rPr lang="en-US" dirty="0" smtClean="0"/>
              <a:t>  - small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</a:t>
            </a:r>
            <a:r>
              <a:rPr lang="en-US" dirty="0" smtClean="0"/>
              <a:t>  - the part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Teilchen</a:t>
            </a:r>
            <a:r>
              <a:rPr lang="en-US" dirty="0" smtClean="0"/>
              <a:t> – the small part</a:t>
            </a:r>
          </a:p>
          <a:p>
            <a:r>
              <a:rPr lang="en-US" dirty="0" err="1" smtClean="0"/>
              <a:t>sausen</a:t>
            </a:r>
            <a:r>
              <a:rPr lang="en-US" dirty="0" smtClean="0"/>
              <a:t> – to move quickly</a:t>
            </a:r>
          </a:p>
          <a:p>
            <a:r>
              <a:rPr lang="en-US" dirty="0" err="1"/>
              <a:t>antreiben</a:t>
            </a:r>
            <a:r>
              <a:rPr lang="en-US" dirty="0"/>
              <a:t> – to fuel, to power, to provoke something</a:t>
            </a:r>
          </a:p>
          <a:p>
            <a:r>
              <a:rPr lang="en-US" dirty="0"/>
              <a:t>der </a:t>
            </a:r>
            <a:r>
              <a:rPr lang="en-US" dirty="0" err="1"/>
              <a:t>Draht</a:t>
            </a:r>
            <a:r>
              <a:rPr lang="en-US" dirty="0"/>
              <a:t> – the wire</a:t>
            </a:r>
          </a:p>
          <a:p>
            <a:r>
              <a:rPr lang="en-US" dirty="0"/>
              <a:t>die </a:t>
            </a:r>
            <a:r>
              <a:rPr lang="en-US" dirty="0" err="1"/>
              <a:t>Drähte</a:t>
            </a:r>
            <a:r>
              <a:rPr lang="en-US" dirty="0"/>
              <a:t> – </a:t>
            </a:r>
            <a:r>
              <a:rPr lang="en-US" dirty="0" err="1"/>
              <a:t>pl</a:t>
            </a:r>
            <a:endParaRPr lang="en-US" dirty="0"/>
          </a:p>
          <a:p>
            <a:r>
              <a:rPr lang="en-US" dirty="0"/>
              <a:t>das </a:t>
            </a:r>
            <a:r>
              <a:rPr lang="en-US" dirty="0" err="1"/>
              <a:t>Kabel</a:t>
            </a:r>
            <a:r>
              <a:rPr lang="en-US" dirty="0"/>
              <a:t> – cable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wechseln</a:t>
            </a:r>
            <a:r>
              <a:rPr lang="en-US" dirty="0" smtClean="0"/>
              <a:t> – to change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Richtung</a:t>
            </a:r>
            <a:r>
              <a:rPr lang="en-US" dirty="0" smtClean="0"/>
              <a:t> – the direction</a:t>
            </a:r>
          </a:p>
          <a:p>
            <a:r>
              <a:rPr lang="en-US" dirty="0" err="1" smtClean="0"/>
              <a:t>verbrauchen</a:t>
            </a:r>
            <a:r>
              <a:rPr lang="en-US" dirty="0" smtClean="0"/>
              <a:t> – to use up</a:t>
            </a:r>
          </a:p>
          <a:p>
            <a:r>
              <a:rPr lang="en-US" dirty="0" err="1" smtClean="0"/>
              <a:t>einspeisen</a:t>
            </a:r>
            <a:r>
              <a:rPr lang="en-US" dirty="0" smtClean="0"/>
              <a:t> – to feed into</a:t>
            </a:r>
          </a:p>
          <a:p>
            <a:r>
              <a:rPr lang="en-US" dirty="0" smtClean="0"/>
              <a:t>(old German – </a:t>
            </a:r>
            <a:r>
              <a:rPr lang="en-US" dirty="0" err="1" smtClean="0"/>
              <a:t>speisen</a:t>
            </a:r>
            <a:r>
              <a:rPr lang="en-US" dirty="0" smtClean="0"/>
              <a:t> – to eat)</a:t>
            </a:r>
          </a:p>
          <a:p>
            <a:r>
              <a:rPr lang="en-US" dirty="0" err="1" smtClean="0"/>
              <a:t>verbinden</a:t>
            </a:r>
            <a:r>
              <a:rPr lang="en-US" dirty="0" smtClean="0"/>
              <a:t> – to connect</a:t>
            </a:r>
          </a:p>
          <a:p>
            <a:r>
              <a:rPr lang="en-US" dirty="0" err="1" smtClean="0"/>
              <a:t>umwandeln</a:t>
            </a:r>
            <a:r>
              <a:rPr lang="en-US" dirty="0" smtClean="0"/>
              <a:t> – to change</a:t>
            </a:r>
          </a:p>
          <a:p>
            <a:r>
              <a:rPr lang="en-US" dirty="0" err="1" smtClean="0"/>
              <a:t>erzeugen</a:t>
            </a:r>
            <a:r>
              <a:rPr lang="en-US" dirty="0" smtClean="0"/>
              <a:t> – to create, to produce</a:t>
            </a:r>
          </a:p>
          <a:p>
            <a:r>
              <a:rPr lang="en-US" dirty="0" err="1" smtClean="0"/>
              <a:t>fehlen</a:t>
            </a:r>
            <a:r>
              <a:rPr lang="en-US" dirty="0" smtClean="0"/>
              <a:t> – to miss</a:t>
            </a:r>
          </a:p>
          <a:p>
            <a:r>
              <a:rPr lang="en-US" dirty="0" err="1" smtClean="0"/>
              <a:t>tüfteln</a:t>
            </a:r>
            <a:r>
              <a:rPr lang="en-US" dirty="0" smtClean="0"/>
              <a:t> – to fiddle about, to puzzle, to try stuff out</a:t>
            </a:r>
          </a:p>
          <a:p>
            <a:r>
              <a:rPr lang="en-US" dirty="0" err="1" smtClean="0"/>
              <a:t>basteln</a:t>
            </a:r>
            <a:r>
              <a:rPr lang="en-US" dirty="0" smtClean="0"/>
              <a:t> – similar from above – to do crafts</a:t>
            </a:r>
          </a:p>
          <a:p>
            <a:r>
              <a:rPr lang="en-US" dirty="0" err="1" smtClean="0"/>
              <a:t>verstecken</a:t>
            </a:r>
            <a:r>
              <a:rPr lang="en-US" dirty="0" smtClean="0"/>
              <a:t> – to hide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Stecknadeln</a:t>
            </a:r>
            <a:r>
              <a:rPr lang="en-US" dirty="0" smtClean="0"/>
              <a:t> – straight pin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Faden</a:t>
            </a:r>
            <a:r>
              <a:rPr lang="en-US" dirty="0" smtClean="0"/>
              <a:t> – the threat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Wolle</a:t>
            </a:r>
            <a:r>
              <a:rPr lang="en-US" dirty="0" smtClean="0"/>
              <a:t> – the wool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Wollfaden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schütten</a:t>
            </a:r>
            <a:r>
              <a:rPr lang="en-US" dirty="0" smtClean="0"/>
              <a:t> – to pour</a:t>
            </a:r>
          </a:p>
          <a:p>
            <a:r>
              <a:rPr lang="en-US" dirty="0" smtClean="0"/>
              <a:t>der Herd – the stove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Erwachsene</a:t>
            </a:r>
            <a:r>
              <a:rPr lang="en-US" dirty="0" smtClean="0"/>
              <a:t> – the adult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auflösen</a:t>
            </a:r>
            <a:r>
              <a:rPr lang="en-US" dirty="0" smtClean="0"/>
              <a:t> – to </a:t>
            </a:r>
            <a:r>
              <a:rPr lang="en-US" dirty="0" err="1" smtClean="0"/>
              <a:t>disolve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</a:t>
            </a:r>
            <a:r>
              <a:rPr lang="en-US" dirty="0" err="1" smtClean="0"/>
              <a:t>Themen</a:t>
            </a:r>
            <a:r>
              <a:rPr lang="en-US" dirty="0" smtClean="0"/>
              <a:t> 13. </a:t>
            </a:r>
            <a:r>
              <a:rPr lang="en-US" dirty="0" err="1" smtClean="0"/>
              <a:t>M</a:t>
            </a:r>
            <a:r>
              <a:rPr lang="en-US" dirty="0" err="1" smtClean="0"/>
              <a:t>ärz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Themen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Mobilit</a:t>
            </a:r>
            <a:r>
              <a:rPr lang="en-US" dirty="0" err="1" smtClean="0"/>
              <a:t>ät</a:t>
            </a:r>
            <a:endParaRPr lang="en-US" dirty="0" smtClean="0"/>
          </a:p>
          <a:p>
            <a:pPr lvl="1"/>
            <a:r>
              <a:rPr lang="en-US" dirty="0" err="1" smtClean="0"/>
              <a:t>Müllberge</a:t>
            </a:r>
            <a:r>
              <a:rPr lang="en-US" dirty="0" smtClean="0"/>
              <a:t> – Recycling</a:t>
            </a:r>
          </a:p>
          <a:p>
            <a:pPr lvl="1"/>
            <a:r>
              <a:rPr lang="en-US" dirty="0" err="1" smtClean="0"/>
              <a:t>Solarenergie</a:t>
            </a:r>
            <a:endParaRPr lang="en-US" dirty="0" smtClean="0"/>
          </a:p>
          <a:p>
            <a:pPr lvl="1"/>
            <a:r>
              <a:rPr lang="en-US" dirty="0" err="1" smtClean="0"/>
              <a:t>Biodiversität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Schutz</a:t>
            </a:r>
            <a:r>
              <a:rPr lang="en-US" dirty="0" smtClean="0"/>
              <a:t> – protection</a:t>
            </a:r>
          </a:p>
          <a:p>
            <a:r>
              <a:rPr lang="en-US" dirty="0" err="1" smtClean="0"/>
              <a:t>besch</a:t>
            </a:r>
            <a:r>
              <a:rPr lang="en-US" dirty="0" err="1" smtClean="0"/>
              <a:t>ützen</a:t>
            </a:r>
            <a:r>
              <a:rPr lang="en-US" dirty="0" smtClean="0"/>
              <a:t> – to protect</a:t>
            </a:r>
          </a:p>
          <a:p>
            <a:r>
              <a:rPr lang="en-US" dirty="0" err="1" smtClean="0"/>
              <a:t>regieren</a:t>
            </a:r>
            <a:r>
              <a:rPr lang="en-US" dirty="0" smtClean="0"/>
              <a:t> – to govern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smtClean="0"/>
              <a:t>die deutsche </a:t>
            </a:r>
            <a:r>
              <a:rPr lang="en-US" dirty="0" err="1" smtClean="0"/>
              <a:t>Bundesregierung</a:t>
            </a:r>
            <a:endParaRPr lang="en-US" dirty="0" smtClean="0"/>
          </a:p>
          <a:p>
            <a:r>
              <a:rPr lang="en-US" dirty="0" smtClean="0"/>
              <a:t>to reign – to govern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Abgase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exhaust fumes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Umwelt</a:t>
            </a:r>
            <a:r>
              <a:rPr lang="en-US" dirty="0" smtClean="0"/>
              <a:t> – the environment</a:t>
            </a:r>
          </a:p>
          <a:p>
            <a:r>
              <a:rPr lang="en-US" dirty="0" err="1" smtClean="0"/>
              <a:t>umweltfreundlich</a:t>
            </a:r>
            <a:r>
              <a:rPr lang="en-US" dirty="0" smtClean="0"/>
              <a:t> – </a:t>
            </a:r>
            <a:r>
              <a:rPr lang="en-US" dirty="0" err="1" smtClean="0"/>
              <a:t>environmently</a:t>
            </a:r>
            <a:r>
              <a:rPr lang="en-US" dirty="0" smtClean="0"/>
              <a:t> friendly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– partly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err="1" smtClean="0"/>
              <a:t>passieren</a:t>
            </a:r>
            <a:r>
              <a:rPr lang="en-US" dirty="0" smtClean="0"/>
              <a:t> – to happen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Unterstützung</a:t>
            </a:r>
            <a:r>
              <a:rPr lang="en-US" dirty="0" smtClean="0"/>
              <a:t> – the support</a:t>
            </a:r>
          </a:p>
          <a:p>
            <a:r>
              <a:rPr lang="en-US" dirty="0" err="1" smtClean="0"/>
              <a:t>unterstützen</a:t>
            </a:r>
            <a:r>
              <a:rPr lang="en-US" dirty="0" smtClean="0"/>
              <a:t> – to support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Erdgas</a:t>
            </a:r>
            <a:r>
              <a:rPr lang="en-US" dirty="0" smtClean="0"/>
              <a:t> – natural gas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Erdöl</a:t>
            </a:r>
            <a:r>
              <a:rPr lang="en-US" dirty="0" smtClean="0"/>
              <a:t> – crude oil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Benzin</a:t>
            </a:r>
            <a:r>
              <a:rPr lang="en-US" dirty="0" smtClean="0"/>
              <a:t> – gas (for a car)</a:t>
            </a:r>
          </a:p>
        </p:txBody>
      </p:sp>
    </p:spTree>
    <p:extLst>
      <p:ext uri="{BB962C8B-B14F-4D97-AF65-F5344CB8AC3E}">
        <p14:creationId xmlns:p14="http://schemas.microsoft.com/office/powerpoint/2010/main" val="343856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Mittwoch</a:t>
            </a:r>
            <a:r>
              <a:rPr lang="en-US" sz="2000" dirty="0" smtClean="0"/>
              <a:t>, der 13. </a:t>
            </a:r>
            <a:r>
              <a:rPr lang="en-US" sz="2000" dirty="0" err="1" smtClean="0"/>
              <a:t>März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B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200" b="1" dirty="0"/>
              <a:t>Goal: </a:t>
            </a:r>
            <a:r>
              <a:rPr lang="en-US" sz="12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200" dirty="0"/>
          </a:p>
          <a:p>
            <a:r>
              <a:rPr lang="en-US" sz="1200" b="1" dirty="0" smtClean="0"/>
              <a:t>Unit</a:t>
            </a:r>
            <a:r>
              <a:rPr lang="en-US" sz="1200" b="1" dirty="0"/>
              <a:t>: </a:t>
            </a:r>
            <a:r>
              <a:rPr lang="en-US" sz="1200" dirty="0" smtClean="0"/>
              <a:t>Global Challenges		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/ </a:t>
            </a:r>
            <a:r>
              <a:rPr lang="en-US" sz="1200" dirty="0" err="1" smtClean="0"/>
              <a:t>ePals</a:t>
            </a:r>
            <a:endParaRPr lang="en-US" sz="1200" dirty="0" smtClean="0"/>
          </a:p>
          <a:p>
            <a:r>
              <a:rPr lang="en-US" sz="1200" b="1" dirty="0" smtClean="0"/>
              <a:t>Key Question: </a:t>
            </a:r>
          </a:p>
          <a:p>
            <a:pPr lvl="1"/>
            <a:r>
              <a:rPr lang="en-US" sz="1200" dirty="0" smtClean="0"/>
              <a:t>AP </a:t>
            </a:r>
            <a:r>
              <a:rPr lang="en-US" sz="1200" dirty="0" err="1" smtClean="0"/>
              <a:t>Einheit</a:t>
            </a:r>
            <a:r>
              <a:rPr lang="en-US" sz="1200" dirty="0" smtClean="0"/>
              <a:t>: Wie </a:t>
            </a:r>
            <a:r>
              <a:rPr lang="en-US" sz="1200" dirty="0" err="1" smtClean="0"/>
              <a:t>beeinflusset</a:t>
            </a:r>
            <a:r>
              <a:rPr lang="en-US" sz="1200" dirty="0" smtClean="0"/>
              <a:t>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</a:t>
            </a:r>
            <a:r>
              <a:rPr lang="en-US" sz="1200" dirty="0" err="1" smtClean="0"/>
              <a:t>unsere</a:t>
            </a:r>
            <a:r>
              <a:rPr lang="en-US" sz="1200" dirty="0" smtClean="0"/>
              <a:t> Gesellschaft?</a:t>
            </a:r>
          </a:p>
          <a:p>
            <a:pPr lvl="1"/>
            <a:r>
              <a:rPr lang="en-US" sz="1200" dirty="0" err="1" smtClean="0"/>
              <a:t>ePals</a:t>
            </a:r>
            <a:r>
              <a:rPr lang="en-US" sz="1200" dirty="0" smtClean="0"/>
              <a:t>: </a:t>
            </a:r>
            <a:r>
              <a:rPr lang="en-US" sz="1200" dirty="0" err="1" smtClean="0"/>
              <a:t>Gedichte</a:t>
            </a:r>
            <a:endParaRPr lang="en-US" sz="1200" dirty="0" smtClean="0"/>
          </a:p>
          <a:p>
            <a:r>
              <a:rPr lang="en-US" sz="1200" b="1" dirty="0" smtClean="0"/>
              <a:t>Objective:</a:t>
            </a:r>
            <a:endParaRPr lang="en-US" sz="1200" dirty="0" smtClean="0"/>
          </a:p>
          <a:p>
            <a:pPr lvl="1"/>
            <a:r>
              <a:rPr lang="en-US" sz="1200" dirty="0" smtClean="0"/>
              <a:t>discuss themes of global impact</a:t>
            </a:r>
          </a:p>
          <a:p>
            <a:r>
              <a:rPr lang="en-US" sz="1200" b="1" dirty="0" err="1" smtClean="0"/>
              <a:t>Bestandteile</a:t>
            </a:r>
            <a:r>
              <a:rPr lang="en-US" sz="1200" b="1" dirty="0" smtClean="0"/>
              <a:t> des </a:t>
            </a:r>
            <a:r>
              <a:rPr lang="en-US" sz="1200" b="1" dirty="0" err="1" smtClean="0"/>
              <a:t>Unterrichts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für</a:t>
            </a:r>
            <a:r>
              <a:rPr lang="en-US" sz="1200" b="1" dirty="0" smtClean="0"/>
              <a:t> die </a:t>
            </a:r>
            <a:r>
              <a:rPr lang="en-US" sz="1200" b="1" dirty="0" err="1" smtClean="0"/>
              <a:t>nächsten</a:t>
            </a:r>
            <a:r>
              <a:rPr lang="en-US" sz="1200" b="1" dirty="0" smtClean="0"/>
              <a:t> 3 </a:t>
            </a:r>
            <a:r>
              <a:rPr lang="en-US" sz="1200" b="1" dirty="0" err="1" smtClean="0"/>
              <a:t>Wochen</a:t>
            </a:r>
            <a:r>
              <a:rPr lang="en-US" sz="1200" b="1" dirty="0" smtClean="0"/>
              <a:t>:</a:t>
            </a:r>
            <a:endParaRPr lang="en-US" sz="1200" dirty="0" smtClean="0"/>
          </a:p>
          <a:p>
            <a:pPr lvl="1"/>
            <a:r>
              <a:rPr lang="en-US" sz="1200" dirty="0" err="1" smtClean="0"/>
              <a:t>Hausaufgaben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</a:t>
            </a:r>
            <a:r>
              <a:rPr lang="en-US" sz="1200" dirty="0" smtClean="0"/>
              <a:t>: </a:t>
            </a:r>
            <a:r>
              <a:rPr lang="en-US" sz="1200" dirty="0" err="1" smtClean="0"/>
              <a:t>welche</a:t>
            </a:r>
            <a:r>
              <a:rPr lang="en-US" sz="1200" dirty="0" smtClean="0"/>
              <a:t> </a:t>
            </a:r>
            <a:r>
              <a:rPr lang="en-US" sz="1200" dirty="0" err="1" smtClean="0"/>
              <a:t>Themen</a:t>
            </a:r>
            <a:r>
              <a:rPr lang="en-US" sz="1200" dirty="0" smtClean="0"/>
              <a:t> </a:t>
            </a:r>
            <a:r>
              <a:rPr lang="en-US" sz="1200" dirty="0" err="1" smtClean="0"/>
              <a:t>habt</a:t>
            </a:r>
            <a:r>
              <a:rPr lang="en-US" sz="1200" dirty="0" smtClean="0"/>
              <a:t> </a:t>
            </a:r>
            <a:r>
              <a:rPr lang="en-US" sz="1200" dirty="0" err="1" smtClean="0"/>
              <a:t>ihr</a:t>
            </a:r>
            <a:r>
              <a:rPr lang="en-US" sz="1200" dirty="0" smtClean="0"/>
              <a:t> </a:t>
            </a:r>
            <a:r>
              <a:rPr lang="en-US" sz="1200" dirty="0" err="1" smtClean="0"/>
              <a:t>gefunden</a:t>
            </a:r>
            <a:r>
              <a:rPr lang="en-US" sz="1200" dirty="0" smtClean="0"/>
              <a:t>? </a:t>
            </a:r>
            <a:r>
              <a:rPr lang="en-US" sz="1200" dirty="0" err="1" smtClean="0"/>
              <a:t>Worum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 in </a:t>
            </a:r>
            <a:r>
              <a:rPr lang="en-US" sz="1200" dirty="0" err="1" smtClean="0"/>
              <a:t>euren</a:t>
            </a:r>
            <a:r>
              <a:rPr lang="en-US" sz="1200" dirty="0" smtClean="0"/>
              <a:t> </a:t>
            </a:r>
            <a:r>
              <a:rPr lang="en-US" sz="1200" dirty="0" err="1" smtClean="0"/>
              <a:t>Artikeln</a:t>
            </a:r>
            <a:r>
              <a:rPr lang="en-US" sz="1200" dirty="0" smtClean="0"/>
              <a:t>? 3/13</a:t>
            </a:r>
            <a:endParaRPr lang="en-US" sz="1200" dirty="0" smtClean="0"/>
          </a:p>
          <a:p>
            <a:pPr lvl="1"/>
            <a:r>
              <a:rPr lang="en-US" sz="1200" dirty="0" smtClean="0"/>
              <a:t>Was </a:t>
            </a:r>
            <a:r>
              <a:rPr lang="en-US" sz="1200" dirty="0" err="1" smtClean="0"/>
              <a:t>denkt</a:t>
            </a:r>
            <a:r>
              <a:rPr lang="en-US" sz="1200" dirty="0" smtClean="0"/>
              <a:t> </a:t>
            </a:r>
            <a:r>
              <a:rPr lang="en-US" sz="1200" dirty="0" err="1" smtClean="0"/>
              <a:t>ihr</a:t>
            </a:r>
            <a:r>
              <a:rPr lang="en-US" sz="1200" dirty="0" smtClean="0"/>
              <a:t>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err="1" smtClean="0"/>
              <a:t>Gespräche</a:t>
            </a:r>
            <a:r>
              <a:rPr lang="en-US" sz="1200" dirty="0" smtClean="0"/>
              <a:t> von </a:t>
            </a:r>
            <a:r>
              <a:rPr lang="en-US" sz="1200" dirty="0" err="1" smtClean="0"/>
              <a:t>anderen</a:t>
            </a:r>
            <a:r>
              <a:rPr lang="en-US" sz="1200" dirty="0" smtClean="0"/>
              <a:t> </a:t>
            </a:r>
            <a:r>
              <a:rPr lang="en-US" sz="1200" dirty="0" err="1" smtClean="0"/>
              <a:t>anhören</a:t>
            </a:r>
            <a:endParaRPr lang="en-US" sz="1200" dirty="0" smtClean="0"/>
          </a:p>
          <a:p>
            <a:pPr lvl="1"/>
            <a:r>
              <a:rPr lang="en-US" sz="1200" dirty="0" err="1" smtClean="0"/>
              <a:t>Welche</a:t>
            </a:r>
            <a:r>
              <a:rPr lang="en-US" sz="1200" dirty="0" smtClean="0"/>
              <a:t> </a:t>
            </a:r>
            <a:r>
              <a:rPr lang="en-US" sz="1200" dirty="0" err="1" smtClean="0"/>
              <a:t>Themen</a:t>
            </a:r>
            <a:r>
              <a:rPr lang="en-US" sz="1200" dirty="0" smtClean="0"/>
              <a:t> fallen </a:t>
            </a:r>
            <a:r>
              <a:rPr lang="en-US" sz="1200" dirty="0" err="1" smtClean="0"/>
              <a:t>dir</a:t>
            </a:r>
            <a:r>
              <a:rPr lang="en-US" sz="1200" dirty="0" smtClean="0"/>
              <a:t> </a:t>
            </a:r>
            <a:r>
              <a:rPr lang="en-US" sz="1200" dirty="0" err="1" smtClean="0"/>
              <a:t>zum</a:t>
            </a:r>
            <a:r>
              <a:rPr lang="en-US" sz="1200" dirty="0" smtClean="0"/>
              <a:t> </a:t>
            </a:r>
            <a:r>
              <a:rPr lang="en-US" sz="1200" dirty="0" err="1" smtClean="0"/>
              <a:t>Thema</a:t>
            </a:r>
            <a:r>
              <a:rPr lang="en-US" sz="1200" dirty="0" smtClean="0"/>
              <a:t>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</a:t>
            </a:r>
            <a:r>
              <a:rPr lang="en-US" sz="1200" dirty="0" err="1" smtClean="0"/>
              <a:t>ein</a:t>
            </a:r>
            <a:r>
              <a:rPr lang="en-US" sz="1200" dirty="0" smtClean="0"/>
              <a:t>? </a:t>
            </a:r>
            <a:r>
              <a:rPr lang="en-US" sz="1200" dirty="0" err="1" smtClean="0"/>
              <a:t>Überlege</a:t>
            </a:r>
            <a:r>
              <a:rPr lang="en-US" sz="1200" dirty="0" smtClean="0"/>
              <a:t> </a:t>
            </a:r>
            <a:r>
              <a:rPr lang="en-US" sz="1200" dirty="0" err="1" smtClean="0"/>
              <a:t>dir</a:t>
            </a:r>
            <a:r>
              <a:rPr lang="en-US" sz="1200" dirty="0" smtClean="0"/>
              <a:t> </a:t>
            </a:r>
            <a:r>
              <a:rPr lang="en-US" sz="1200" dirty="0" err="1" smtClean="0"/>
              <a:t>ein</a:t>
            </a:r>
            <a:r>
              <a:rPr lang="en-US" sz="1200" dirty="0" smtClean="0"/>
              <a:t> </a:t>
            </a:r>
            <a:r>
              <a:rPr lang="en-US" sz="1200" dirty="0" err="1" smtClean="0"/>
              <a:t>Thema</a:t>
            </a:r>
            <a:r>
              <a:rPr lang="en-US" sz="1200" dirty="0" smtClean="0"/>
              <a:t>, was du in der </a:t>
            </a:r>
            <a:r>
              <a:rPr lang="en-US" sz="1200" dirty="0" err="1" smtClean="0"/>
              <a:t>Talkshow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</a:t>
            </a:r>
            <a:r>
              <a:rPr lang="en-US" sz="1200" dirty="0" smtClean="0"/>
              <a:t> </a:t>
            </a:r>
            <a:r>
              <a:rPr lang="en-US" sz="1200" dirty="0" err="1" smtClean="0"/>
              <a:t>möchtest</a:t>
            </a:r>
            <a:r>
              <a:rPr lang="en-US" sz="1200" dirty="0" smtClean="0"/>
              <a:t>. </a:t>
            </a:r>
            <a:r>
              <a:rPr lang="en-US" sz="1200" dirty="0" smtClean="0"/>
              <a:t>(3/</a:t>
            </a:r>
            <a:r>
              <a:rPr lang="en-US" sz="1200" smtClean="0"/>
              <a:t>13 – some)</a:t>
            </a:r>
            <a:endParaRPr lang="en-US" sz="1200" dirty="0" smtClean="0"/>
          </a:p>
          <a:p>
            <a:pPr lvl="1"/>
            <a:r>
              <a:rPr lang="en-US" sz="1200" dirty="0" smtClean="0"/>
              <a:t>Text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Nachhaltigkeit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Reisen</a:t>
            </a:r>
            <a:r>
              <a:rPr lang="en-US" sz="1200" dirty="0" smtClean="0"/>
              <a:t> </a:t>
            </a:r>
            <a:r>
              <a:rPr lang="en-US" sz="1200" dirty="0" err="1" smtClean="0"/>
              <a:t>lesen</a:t>
            </a:r>
            <a:r>
              <a:rPr lang="en-US" sz="1200" dirty="0" smtClean="0"/>
              <a:t> und </a:t>
            </a:r>
            <a:r>
              <a:rPr lang="en-US" sz="1200" dirty="0" err="1" smtClean="0"/>
              <a:t>besprechen</a:t>
            </a:r>
            <a:endParaRPr lang="en-US" sz="1200" dirty="0" smtClean="0"/>
          </a:p>
          <a:p>
            <a:pPr lvl="1"/>
            <a:r>
              <a:rPr lang="en-US" sz="1200" dirty="0" smtClean="0"/>
              <a:t>Text </a:t>
            </a:r>
            <a:r>
              <a:rPr lang="en-US" sz="1200" dirty="0" err="1" smtClean="0"/>
              <a:t>über</a:t>
            </a:r>
            <a:r>
              <a:rPr lang="en-US" sz="1200" dirty="0" smtClean="0"/>
              <a:t> Frankfurt </a:t>
            </a:r>
            <a:r>
              <a:rPr lang="en-US" sz="1200" dirty="0" err="1" smtClean="0"/>
              <a:t>besprechen</a:t>
            </a:r>
            <a:endParaRPr lang="en-US" sz="1200" dirty="0" smtClean="0"/>
          </a:p>
          <a:p>
            <a:pPr lvl="1"/>
            <a:r>
              <a:rPr lang="en-US" sz="1200" dirty="0" smtClean="0"/>
              <a:t>Text von </a:t>
            </a:r>
            <a:r>
              <a:rPr lang="en-US" sz="1200" dirty="0" err="1" smtClean="0"/>
              <a:t>Wladimir</a:t>
            </a:r>
            <a:r>
              <a:rPr lang="en-US" sz="1200" dirty="0" smtClean="0"/>
              <a:t> </a:t>
            </a:r>
            <a:r>
              <a:rPr lang="en-US" sz="1200" dirty="0" err="1" smtClean="0"/>
              <a:t>Kaminer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besprechen:Geschäftstarnung</a:t>
            </a:r>
            <a:r>
              <a:rPr lang="en-US" sz="1200" dirty="0" smtClean="0"/>
              <a:t> (handed out 3/13 – homework – read intro &amp; story)</a:t>
            </a:r>
            <a:endParaRPr lang="en-US" sz="1200" dirty="0" smtClean="0"/>
          </a:p>
          <a:p>
            <a:pPr lvl="1"/>
            <a:r>
              <a:rPr lang="en-US" sz="1200" dirty="0" err="1" smtClean="0"/>
              <a:t>Kulturgespräch</a:t>
            </a:r>
            <a:r>
              <a:rPr lang="en-US" sz="1200" dirty="0" smtClean="0"/>
              <a:t> mit </a:t>
            </a:r>
            <a:r>
              <a:rPr lang="en-US" sz="1200" dirty="0" err="1" smtClean="0"/>
              <a:t>Wladimir</a:t>
            </a:r>
            <a:r>
              <a:rPr lang="en-US" sz="1200" dirty="0" smtClean="0"/>
              <a:t> </a:t>
            </a:r>
            <a:r>
              <a:rPr lang="en-US" sz="1200" dirty="0" err="1" smtClean="0"/>
              <a:t>Kaminer</a:t>
            </a:r>
            <a:r>
              <a:rPr lang="en-US" sz="1200" dirty="0" smtClean="0"/>
              <a:t>: </a:t>
            </a:r>
            <a:r>
              <a:rPr lang="en-US" sz="1200" dirty="0" err="1" smtClean="0"/>
              <a:t>Ich</a:t>
            </a:r>
            <a:r>
              <a:rPr lang="en-US" sz="1200" dirty="0" smtClean="0"/>
              <a:t> </a:t>
            </a:r>
            <a:r>
              <a:rPr lang="en-US" sz="1200" dirty="0" err="1" smtClean="0"/>
              <a:t>würde</a:t>
            </a:r>
            <a:r>
              <a:rPr lang="en-US" sz="1200" dirty="0" smtClean="0"/>
              <a:t> </a:t>
            </a:r>
            <a:r>
              <a:rPr lang="en-US" sz="1200" dirty="0" err="1" smtClean="0"/>
              <a:t>Ausländersein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Schulfach</a:t>
            </a:r>
            <a:r>
              <a:rPr lang="en-US" sz="1200" dirty="0" smtClean="0"/>
              <a:t> </a:t>
            </a:r>
            <a:r>
              <a:rPr lang="en-US" sz="1200" dirty="0" err="1" smtClean="0"/>
              <a:t>einführen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 err="1" smtClean="0"/>
              <a:t>Bilder</a:t>
            </a:r>
            <a:r>
              <a:rPr lang="en-US" sz="1200" dirty="0" smtClean="0"/>
              <a:t> PP – </a:t>
            </a:r>
            <a:r>
              <a:rPr lang="en-US" sz="1200" dirty="0" err="1" smtClean="0"/>
              <a:t>beschreibe</a:t>
            </a:r>
            <a:r>
              <a:rPr lang="en-US" sz="1200" dirty="0" smtClean="0"/>
              <a:t> die </a:t>
            </a:r>
            <a:r>
              <a:rPr lang="en-US" sz="1200" dirty="0" err="1" smtClean="0"/>
              <a:t>Bilder</a:t>
            </a:r>
            <a:r>
              <a:rPr lang="en-US" sz="1200" dirty="0" smtClean="0"/>
              <a:t> und was </a:t>
            </a:r>
            <a:r>
              <a:rPr lang="en-US" sz="1200" dirty="0" err="1" smtClean="0"/>
              <a:t>sie</a:t>
            </a:r>
            <a:r>
              <a:rPr lang="en-US" sz="1200" dirty="0" smtClean="0"/>
              <a:t> mit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</a:t>
            </a:r>
            <a:r>
              <a:rPr lang="en-US" sz="1200" dirty="0" err="1" smtClean="0"/>
              <a:t>zu</a:t>
            </a:r>
            <a:r>
              <a:rPr lang="en-US" sz="1200" dirty="0" smtClean="0"/>
              <a:t> </a:t>
            </a:r>
            <a:r>
              <a:rPr lang="en-US" sz="1200" dirty="0" err="1" smtClean="0"/>
              <a:t>tun</a:t>
            </a:r>
            <a:r>
              <a:rPr lang="en-US" sz="1200" dirty="0" smtClean="0"/>
              <a:t> </a:t>
            </a:r>
            <a:r>
              <a:rPr lang="en-US" sz="1200" dirty="0" err="1" smtClean="0"/>
              <a:t>haben</a:t>
            </a:r>
            <a:endParaRPr lang="en-US" sz="1200" dirty="0" smtClean="0"/>
          </a:p>
          <a:p>
            <a:pPr lvl="1"/>
            <a:r>
              <a:rPr lang="en-US" sz="1200" dirty="0" smtClean="0"/>
              <a:t>10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 </a:t>
            </a:r>
            <a:r>
              <a:rPr lang="en-US" sz="1200" dirty="0" err="1" smtClean="0"/>
              <a:t>Schreiben</a:t>
            </a:r>
            <a:r>
              <a:rPr lang="en-US" sz="1200" dirty="0" smtClean="0"/>
              <a:t>: </a:t>
            </a:r>
            <a:r>
              <a:rPr lang="en-US" sz="1200" dirty="0" err="1" smtClean="0"/>
              <a:t>Umweltbewusstsein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err="1" smtClean="0"/>
              <a:t>Abschluss</a:t>
            </a:r>
            <a:r>
              <a:rPr lang="en-US" sz="1200" dirty="0" smtClean="0"/>
              <a:t>: </a:t>
            </a:r>
            <a:r>
              <a:rPr lang="en-US" sz="1200" dirty="0" err="1" smtClean="0"/>
              <a:t>Talkshow</a:t>
            </a:r>
            <a:r>
              <a:rPr lang="en-US" sz="1200" dirty="0" smtClean="0"/>
              <a:t> am 28. </a:t>
            </a:r>
            <a:r>
              <a:rPr lang="en-US" sz="1200" dirty="0" err="1" smtClean="0"/>
              <a:t>März</a:t>
            </a:r>
            <a:r>
              <a:rPr lang="en-US" sz="1200" dirty="0" smtClean="0"/>
              <a:t>  (3/13 – talked about)</a:t>
            </a:r>
            <a:endParaRPr lang="en-US" sz="1200" dirty="0" smtClean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, den 11. </a:t>
            </a:r>
            <a:r>
              <a:rPr lang="en-US" dirty="0" err="1" smtClean="0"/>
              <a:t>März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Reflection: </a:t>
            </a:r>
            <a:r>
              <a:rPr lang="en-US" dirty="0" err="1" smtClean="0"/>
              <a:t>Naturwissenschaften</a:t>
            </a:r>
            <a:r>
              <a:rPr lang="en-US" dirty="0" smtClean="0"/>
              <a:t> und </a:t>
            </a:r>
            <a:r>
              <a:rPr lang="en-US" dirty="0" err="1" smtClean="0"/>
              <a:t>Technologie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Online Magazine: </a:t>
            </a:r>
            <a:r>
              <a:rPr lang="en-US" dirty="0" err="1" smtClean="0"/>
              <a:t>Deutschland.de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https://www.deutschland.de/</a:t>
            </a:r>
            <a:r>
              <a:rPr lang="en-US" dirty="0" smtClean="0">
                <a:hlinkClick r:id="rId2"/>
              </a:rPr>
              <a:t>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(Man </a:t>
            </a:r>
            <a:r>
              <a:rPr lang="en-US" dirty="0" err="1" smtClean="0"/>
              <a:t>kann</a:t>
            </a:r>
            <a:r>
              <a:rPr lang="en-US" dirty="0" smtClean="0"/>
              <a:t> das Magazine in </a:t>
            </a:r>
            <a:r>
              <a:rPr lang="en-US" dirty="0" err="1" smtClean="0"/>
              <a:t>Englisch</a:t>
            </a:r>
            <a:r>
              <a:rPr lang="en-US" dirty="0" smtClean="0"/>
              <a:t> &amp; Deutsch und </a:t>
            </a:r>
            <a:r>
              <a:rPr lang="en-US" dirty="0" err="1" smtClean="0"/>
              <a:t>auch</a:t>
            </a:r>
            <a:r>
              <a:rPr lang="en-US" dirty="0" smtClean="0"/>
              <a:t> in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anschauen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Klicke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auf </a:t>
            </a:r>
            <a:r>
              <a:rPr lang="en-US" dirty="0" err="1" smtClean="0"/>
              <a:t>Umwelt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Ressourcen</a:t>
            </a:r>
            <a:r>
              <a:rPr lang="en-US" dirty="0" smtClean="0"/>
              <a:t> &amp; </a:t>
            </a:r>
            <a:r>
              <a:rPr lang="en-US" dirty="0" err="1" smtClean="0"/>
              <a:t>Nachhaltigkeit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Schaue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die </a:t>
            </a:r>
            <a:r>
              <a:rPr lang="en-US" dirty="0" err="1" smtClean="0"/>
              <a:t>Überschriften</a:t>
            </a:r>
            <a:r>
              <a:rPr lang="en-US" dirty="0" smtClean="0"/>
              <a:t> und </a:t>
            </a:r>
            <a:r>
              <a:rPr lang="en-US" dirty="0" err="1" smtClean="0"/>
              <a:t>Kurzbeschreibungen</a:t>
            </a:r>
            <a:r>
              <a:rPr lang="en-US" dirty="0" smtClean="0"/>
              <a:t> von den </a:t>
            </a:r>
            <a:r>
              <a:rPr lang="en-US" dirty="0" err="1" smtClean="0"/>
              <a:t>Artiklen</a:t>
            </a:r>
            <a:r>
              <a:rPr lang="en-US" dirty="0" smtClean="0"/>
              <a:t> an. </a:t>
            </a:r>
            <a:r>
              <a:rPr lang="en-US" dirty="0" err="1" smtClean="0"/>
              <a:t>Unten</a:t>
            </a:r>
            <a:r>
              <a:rPr lang="en-US" dirty="0" smtClean="0"/>
              <a:t>, am </a:t>
            </a:r>
            <a:r>
              <a:rPr lang="en-US" dirty="0" err="1" smtClean="0"/>
              <a:t>Ende</a:t>
            </a:r>
            <a:r>
              <a:rPr lang="en-US" dirty="0" smtClean="0"/>
              <a:t> der </a:t>
            </a:r>
            <a:r>
              <a:rPr lang="en-US" dirty="0" err="1" smtClean="0"/>
              <a:t>Seite</a:t>
            </a:r>
            <a:r>
              <a:rPr lang="en-US" dirty="0" smtClean="0"/>
              <a:t>,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, die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interessieren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 Deutsch,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übersetze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ins  </a:t>
            </a:r>
            <a:r>
              <a:rPr lang="en-US" dirty="0" err="1" smtClean="0"/>
              <a:t>Englische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chreibe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kurz</a:t>
            </a:r>
            <a:r>
              <a:rPr lang="en-US" dirty="0" smtClean="0"/>
              <a:t>, in </a:t>
            </a:r>
            <a:r>
              <a:rPr lang="en-US" dirty="0" err="1" smtClean="0"/>
              <a:t>Stichpunkten</a:t>
            </a:r>
            <a:r>
              <a:rPr lang="en-US" dirty="0" smtClean="0"/>
              <a:t>, um was </a:t>
            </a:r>
            <a:r>
              <a:rPr lang="en-US" dirty="0" err="1" smtClean="0"/>
              <a:t>es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(</a:t>
            </a: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wichtigen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Meer &amp; </a:t>
            </a:r>
            <a:r>
              <a:rPr lang="en-US" dirty="0" err="1" smtClean="0"/>
              <a:t>Klima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https://www.deutschland.de/de/topic/wissen/netzwerke-kooperationen/sind-die-meere-noch-zu-</a:t>
            </a:r>
            <a:r>
              <a:rPr lang="en-US" dirty="0" smtClean="0">
                <a:hlinkClick r:id="rId2"/>
              </a:rPr>
              <a:t>retten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3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4622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eantworte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folgenden</a:t>
            </a:r>
            <a:r>
              <a:rPr lang="en-US" sz="2800" dirty="0" smtClean="0"/>
              <a:t> </a:t>
            </a:r>
            <a:r>
              <a:rPr lang="en-US" sz="2800" dirty="0" err="1" smtClean="0"/>
              <a:t>Fragen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deiner</a:t>
            </a:r>
            <a:r>
              <a:rPr lang="en-US" sz="2800" dirty="0" smtClean="0"/>
              <a:t> </a:t>
            </a:r>
            <a:r>
              <a:rPr lang="en-US" sz="2800" dirty="0" err="1" smtClean="0"/>
              <a:t>Präsentation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913128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Erfinder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Lebenslauf</a:t>
            </a:r>
            <a:r>
              <a:rPr lang="en-US" dirty="0" smtClean="0"/>
              <a:t> “</a:t>
            </a:r>
            <a:r>
              <a:rPr lang="en-US" dirty="0" err="1" smtClean="0"/>
              <a:t>deines</a:t>
            </a:r>
            <a:r>
              <a:rPr lang="en-US" dirty="0" smtClean="0"/>
              <a:t> </a:t>
            </a:r>
            <a:r>
              <a:rPr lang="en-US" dirty="0" err="1" smtClean="0"/>
              <a:t>Erfinders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Entwicklung</a:t>
            </a:r>
            <a:r>
              <a:rPr lang="en-US" dirty="0" smtClean="0"/>
              <a:t> “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 so </a:t>
            </a:r>
            <a:r>
              <a:rPr lang="en-US" dirty="0" err="1" smtClean="0"/>
              <a:t>wichtig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Bedeutung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die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das </a:t>
            </a:r>
            <a:r>
              <a:rPr lang="en-US" dirty="0" err="1" smtClean="0"/>
              <a:t>Leben</a:t>
            </a:r>
            <a:r>
              <a:rPr lang="en-US" dirty="0" smtClean="0"/>
              <a:t> /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 ,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(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 Hast du </a:t>
            </a:r>
            <a:r>
              <a:rPr lang="en-US" dirty="0" err="1" smtClean="0"/>
              <a:t>gute</a:t>
            </a:r>
            <a:r>
              <a:rPr lang="en-US" dirty="0" smtClean="0"/>
              <a:t>/</a:t>
            </a:r>
            <a:r>
              <a:rPr lang="en-US" dirty="0" err="1" smtClean="0"/>
              <a:t>schlechte</a:t>
            </a:r>
            <a:r>
              <a:rPr lang="en-US" dirty="0" smtClean="0"/>
              <a:t> </a:t>
            </a:r>
            <a:r>
              <a:rPr lang="en-US" dirty="0" err="1" smtClean="0"/>
              <a:t>Erfahrung</a:t>
            </a:r>
            <a:r>
              <a:rPr lang="en-US" dirty="0" smtClean="0"/>
              <a:t> mit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Wie </a:t>
            </a:r>
            <a:r>
              <a:rPr lang="en-US" sz="2800" dirty="0" err="1" smtClean="0"/>
              <a:t>haben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Meinungen</a:t>
            </a:r>
            <a:r>
              <a:rPr lang="en-US" sz="2800" dirty="0" smtClean="0"/>
              <a:t> </a:t>
            </a:r>
            <a:r>
              <a:rPr lang="en-US" sz="2800" dirty="0" err="1" smtClean="0"/>
              <a:t>zum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 </a:t>
            </a:r>
            <a:r>
              <a:rPr lang="en-US" sz="2800" dirty="0" err="1" smtClean="0"/>
              <a:t>Umweltschutz</a:t>
            </a:r>
            <a:r>
              <a:rPr lang="en-US" sz="2800" dirty="0" smtClean="0"/>
              <a:t> in </a:t>
            </a:r>
            <a:r>
              <a:rPr lang="en-US" sz="2800" dirty="0" err="1" smtClean="0"/>
              <a:t>ihrer</a:t>
            </a:r>
            <a:r>
              <a:rPr lang="en-US" sz="2800" dirty="0" smtClean="0"/>
              <a:t> </a:t>
            </a:r>
            <a:r>
              <a:rPr lang="en-US" sz="2800" dirty="0" err="1" smtClean="0"/>
              <a:t>Umgebung</a:t>
            </a:r>
            <a:r>
              <a:rPr lang="en-US" sz="2800" dirty="0" smtClean="0"/>
              <a:t> in den </a:t>
            </a:r>
            <a:r>
              <a:rPr lang="en-US" sz="2800" dirty="0" err="1" smtClean="0"/>
              <a:t>letzten</a:t>
            </a:r>
            <a:r>
              <a:rPr lang="en-US" sz="2800" dirty="0" smtClean="0"/>
              <a:t> </a:t>
            </a:r>
            <a:r>
              <a:rPr lang="en-US" sz="2800" dirty="0" err="1" smtClean="0"/>
              <a:t>Jahren</a:t>
            </a:r>
            <a:r>
              <a:rPr lang="en-US" sz="2800" dirty="0" smtClean="0"/>
              <a:t> </a:t>
            </a:r>
            <a:r>
              <a:rPr lang="en-US" sz="2800" dirty="0" err="1" smtClean="0"/>
              <a:t>verändert</a:t>
            </a:r>
            <a:r>
              <a:rPr lang="en-US" sz="2800" dirty="0" smtClean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16767</TotalTime>
  <Words>2103</Words>
  <Application>Microsoft Macintosh PowerPoint</Application>
  <PresentationFormat>On-screen Show (4:3)</PresentationFormat>
  <Paragraphs>345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Deutsch AP </vt:lpstr>
      <vt:lpstr>Mittwoch, der 13. März 2013 Deutsch AP (E Stunde) Heute ist ein B Tag</vt:lpstr>
      <vt:lpstr>Hausaufgaben für Montag, den 11. März</vt:lpstr>
      <vt:lpstr>Film zum Thema Meer &amp; Klima</vt:lpstr>
      <vt:lpstr>Beantworte die folgenden Fragen in deiner Präsentation:</vt:lpstr>
      <vt:lpstr>Korrekturen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Vokabeln</vt:lpstr>
      <vt:lpstr>Vokabeln</vt:lpstr>
      <vt:lpstr>Vokablen &amp; Themen 13. März 2013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415</cp:revision>
  <dcterms:created xsi:type="dcterms:W3CDTF">2012-09-05T12:59:09Z</dcterms:created>
  <dcterms:modified xsi:type="dcterms:W3CDTF">2013-03-13T18:07:48Z</dcterms:modified>
</cp:coreProperties>
</file>