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notesMasterIdLst>
    <p:notesMasterId r:id="rId19"/>
  </p:notesMasterIdLst>
  <p:sldIdLst>
    <p:sldId id="256" r:id="rId2"/>
    <p:sldId id="258" r:id="rId3"/>
    <p:sldId id="268" r:id="rId4"/>
    <p:sldId id="270" r:id="rId5"/>
    <p:sldId id="266" r:id="rId6"/>
    <p:sldId id="259" r:id="rId7"/>
    <p:sldId id="261" r:id="rId8"/>
    <p:sldId id="262" r:id="rId9"/>
    <p:sldId id="263" r:id="rId10"/>
    <p:sldId id="264" r:id="rId11"/>
    <p:sldId id="271" r:id="rId12"/>
    <p:sldId id="272" r:id="rId13"/>
    <p:sldId id="276" r:id="rId14"/>
    <p:sldId id="265" r:id="rId15"/>
    <p:sldId id="274" r:id="rId16"/>
    <p:sldId id="275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120" y="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6822-EA35-BE40-BC1A-D6A555CFDB64}" type="datetimeFigureOut">
              <a:rPr lang="en-US" smtClean="0"/>
              <a:t>2/28/13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96947-463C-1043-81F6-B5AB2E84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6947-463C-1043-81F6-B5AB2E842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7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2/28/13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2/28/13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2/28/13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2/28/13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bafoeg-rechner.de/FAQ/rueckzahlung.ph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thek.daserste.de/sendungen_a-z/3304234_ard-sondersendung/13491738_die-europa-rede-des-bundespraesidenten" TargetMode="External"/><Relationship Id="rId4" Type="http://schemas.openxmlformats.org/officeDocument/2006/relationships/hyperlink" Target="http://www.bundespraesident.de/SharedDocs/Reden/DE/Joachim-Gauck/Reden/2013/02/130222-Europ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inestages.spiegel.de/s/tb/27881/hinrichtung-von-hans-und-sophie-scholl-erzogen-zum-widerstand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unhofer.de/de/ueber-fraunhofer.html" TargetMode="External"/><Relationship Id="rId4" Type="http://schemas.openxmlformats.org/officeDocument/2006/relationships/hyperlink" Target="http://www.fraunhofer.de/de/schnelleinstieg/schueler-und-studierend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raunhofer.de/de/ueber-fraunhofer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die Operation – surgery</a:t>
            </a:r>
          </a:p>
          <a:p>
            <a:r>
              <a:rPr lang="en-US" dirty="0" smtClean="0"/>
              <a:t>der Hals – throat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Stunden</a:t>
            </a:r>
            <a:r>
              <a:rPr lang="en-US" dirty="0" smtClean="0"/>
              <a:t> – hour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Nachhilfeunterricht</a:t>
            </a:r>
            <a:r>
              <a:rPr lang="en-US" dirty="0" smtClean="0"/>
              <a:t> – tutoring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 – the lesson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Kommunikation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Fähigkeit</a:t>
            </a:r>
            <a:r>
              <a:rPr lang="en-US" dirty="0" smtClean="0"/>
              <a:t> – the ability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mit der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fertig</a:t>
            </a:r>
            <a:r>
              <a:rPr lang="en-US" dirty="0" smtClean="0"/>
              <a:t> – I am done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Stelle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Wenn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Afrika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könnte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würde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ich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gern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Kindern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helfen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the dependent clause with subordinating conjunction takes the first part of the sentence, then the compete clause = “first place”</a:t>
            </a:r>
            <a:r>
              <a:rPr lang="en-US" dirty="0" smtClean="0"/>
              <a:t>, and so then the </a:t>
            </a:r>
            <a:r>
              <a:rPr lang="en-US" dirty="0" smtClean="0">
                <a:solidFill>
                  <a:srgbClr val="008000"/>
                </a:solidFill>
              </a:rPr>
              <a:t>conjugated verb from the main sentence needs to be in second place (=right after the comma)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66FF"/>
                </a:solidFill>
              </a:rPr>
              <a:t>the rest of the words follow in grammatical correct order for a main clause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7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(24. </a:t>
            </a:r>
            <a:r>
              <a:rPr lang="en-US" dirty="0" err="1" smtClean="0"/>
              <a:t>Januar</a:t>
            </a:r>
            <a:r>
              <a:rPr lang="en-US" dirty="0"/>
              <a:t> </a:t>
            </a:r>
            <a:r>
              <a:rPr lang="en-US" dirty="0" smtClean="0"/>
              <a:t>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ausziehen</a:t>
            </a:r>
            <a:r>
              <a:rPr lang="en-US" dirty="0" smtClean="0"/>
              <a:t> – to move out</a:t>
            </a:r>
          </a:p>
          <a:p>
            <a:r>
              <a:rPr lang="en-US" dirty="0" smtClean="0"/>
              <a:t>am </a:t>
            </a:r>
            <a:r>
              <a:rPr lang="en-US" dirty="0" err="1" smtClean="0"/>
              <a:t>schönsten</a:t>
            </a:r>
            <a:r>
              <a:rPr lang="en-US" dirty="0" smtClean="0"/>
              <a:t> – superlative of </a:t>
            </a:r>
            <a:r>
              <a:rPr lang="en-US" dirty="0" err="1" smtClean="0"/>
              <a:t>schön</a:t>
            </a:r>
            <a:endParaRPr lang="en-US" dirty="0" smtClean="0"/>
          </a:p>
          <a:p>
            <a:r>
              <a:rPr lang="en-US" dirty="0" err="1" smtClean="0"/>
              <a:t>schön</a:t>
            </a:r>
            <a:r>
              <a:rPr lang="en-US" dirty="0" smtClean="0"/>
              <a:t> – </a:t>
            </a:r>
            <a:r>
              <a:rPr lang="en-US" dirty="0" err="1" smtClean="0"/>
              <a:t>schöner</a:t>
            </a:r>
            <a:r>
              <a:rPr lang="en-US" dirty="0" smtClean="0"/>
              <a:t> – am </a:t>
            </a:r>
            <a:r>
              <a:rPr lang="en-US" dirty="0" err="1" smtClean="0"/>
              <a:t>schönsten</a:t>
            </a:r>
            <a:endParaRPr lang="en-US" dirty="0" smtClean="0"/>
          </a:p>
          <a:p>
            <a:r>
              <a:rPr lang="en-US" dirty="0" smtClean="0"/>
              <a:t>the most beautiful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Einschränkung</a:t>
            </a:r>
            <a:r>
              <a:rPr lang="en-US" dirty="0" smtClean="0"/>
              <a:t> – the limitation, constriction</a:t>
            </a:r>
          </a:p>
          <a:p>
            <a:r>
              <a:rPr lang="en-US" dirty="0" smtClean="0"/>
              <a:t>das Nest – the nest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Nesthocker</a:t>
            </a:r>
            <a:r>
              <a:rPr lang="en-US" dirty="0" smtClean="0"/>
              <a:t> – used for a person not leaving home in later adult life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eigenes</a:t>
            </a:r>
            <a:r>
              <a:rPr lang="en-US" dirty="0" smtClean="0"/>
              <a:t> Nest </a:t>
            </a:r>
            <a:r>
              <a:rPr lang="en-US" dirty="0" err="1" smtClean="0"/>
              <a:t>gründen</a:t>
            </a:r>
            <a:r>
              <a:rPr lang="en-US" dirty="0" smtClean="0"/>
              <a:t> – to found your own “nest” - home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um </a:t>
            </a:r>
            <a:r>
              <a:rPr lang="en-US" dirty="0" err="1" smtClean="0"/>
              <a:t>etwas</a:t>
            </a:r>
            <a:r>
              <a:rPr lang="en-US" dirty="0" smtClean="0"/>
              <a:t>/</a:t>
            </a:r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kümmern</a:t>
            </a:r>
            <a:r>
              <a:rPr lang="en-US" dirty="0" smtClean="0"/>
              <a:t> – to take care of something/someone</a:t>
            </a:r>
          </a:p>
          <a:p>
            <a:r>
              <a:rPr lang="en-US" dirty="0" err="1" smtClean="0"/>
              <a:t>BAföG</a:t>
            </a:r>
            <a:r>
              <a:rPr lang="en-US" dirty="0" smtClean="0"/>
              <a:t> – FASFA (money loaned from the government to study)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Bundesausbildungsförderungsgesetz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BAföG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http://www.bafoeg-rechner.de/FAQ/</a:t>
            </a:r>
            <a:r>
              <a:rPr lang="en-US" dirty="0" smtClean="0">
                <a:hlinkClick r:id="rId2"/>
              </a:rPr>
              <a:t>rueckzahlung.php</a:t>
            </a:r>
            <a:endParaRPr lang="en-US" dirty="0" smtClean="0"/>
          </a:p>
          <a:p>
            <a:r>
              <a:rPr lang="en-US" dirty="0" err="1" smtClean="0"/>
              <a:t>selbstständig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to be independent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eigene</a:t>
            </a:r>
            <a:r>
              <a:rPr lang="en-US" dirty="0" smtClean="0"/>
              <a:t> Herr </a:t>
            </a:r>
            <a:r>
              <a:rPr lang="en-US" dirty="0" err="1" smtClean="0"/>
              <a:t>sein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Bude</a:t>
            </a:r>
            <a:r>
              <a:rPr lang="en-US" dirty="0" smtClean="0"/>
              <a:t> – shack, den, hangout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00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Recht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– to be right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Grund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 – to “say”, give a reason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Gefahr</a:t>
            </a:r>
            <a:r>
              <a:rPr lang="en-US" dirty="0" smtClean="0"/>
              <a:t> – the danger</a:t>
            </a:r>
          </a:p>
          <a:p>
            <a:r>
              <a:rPr lang="en-US" dirty="0" err="1" smtClean="0"/>
              <a:t>gefährlich</a:t>
            </a:r>
            <a:r>
              <a:rPr lang="en-US" dirty="0" smtClean="0"/>
              <a:t> – dangerous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Rettungsschwimmer</a:t>
            </a:r>
            <a:r>
              <a:rPr lang="en-US" dirty="0" smtClean="0"/>
              <a:t> – lifeguard</a:t>
            </a:r>
          </a:p>
          <a:p>
            <a:r>
              <a:rPr lang="en-US" dirty="0" err="1" smtClean="0"/>
              <a:t>retten</a:t>
            </a:r>
            <a:r>
              <a:rPr lang="en-US" dirty="0" smtClean="0"/>
              <a:t> – to save someone</a:t>
            </a:r>
          </a:p>
          <a:p>
            <a:r>
              <a:rPr lang="en-US" dirty="0" err="1" smtClean="0"/>
              <a:t>sparen</a:t>
            </a:r>
            <a:r>
              <a:rPr lang="en-US" dirty="0" smtClean="0"/>
              <a:t> – to save money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Unfall</a:t>
            </a:r>
            <a:r>
              <a:rPr lang="en-US" dirty="0" smtClean="0"/>
              <a:t> – the accident</a:t>
            </a:r>
          </a:p>
          <a:p>
            <a:r>
              <a:rPr lang="en-US" dirty="0" smtClean="0"/>
              <a:t>der See – the lake</a:t>
            </a:r>
          </a:p>
          <a:p>
            <a:r>
              <a:rPr lang="en-US" dirty="0" err="1" smtClean="0"/>
              <a:t>sicher</a:t>
            </a:r>
            <a:r>
              <a:rPr lang="en-US" dirty="0" smtClean="0"/>
              <a:t> – safe</a:t>
            </a:r>
          </a:p>
          <a:p>
            <a:r>
              <a:rPr lang="en-US" dirty="0" smtClean="0"/>
              <a:t>Das Auto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sicher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Sicher</a:t>
            </a:r>
            <a:r>
              <a:rPr lang="en-US" dirty="0" smtClean="0"/>
              <a:t>! – Sure! Of course!</a:t>
            </a:r>
          </a:p>
          <a:p>
            <a:r>
              <a:rPr lang="en-US" dirty="0" smtClean="0"/>
              <a:t>Na </a:t>
            </a:r>
            <a:r>
              <a:rPr lang="en-US" dirty="0" err="1" smtClean="0"/>
              <a:t>klar</a:t>
            </a:r>
            <a:r>
              <a:rPr lang="en-US" dirty="0" smtClean="0"/>
              <a:t>! – Sure! Of course!</a:t>
            </a:r>
          </a:p>
          <a:p>
            <a:r>
              <a:rPr lang="en-US" dirty="0" err="1" smtClean="0"/>
              <a:t>Schön</a:t>
            </a:r>
            <a:r>
              <a:rPr lang="en-US" dirty="0" smtClean="0"/>
              <a:t> von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hören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leihen</a:t>
            </a:r>
            <a:r>
              <a:rPr lang="en-US" dirty="0" smtClean="0"/>
              <a:t> – to loan, to borrow</a:t>
            </a:r>
          </a:p>
          <a:p>
            <a:r>
              <a:rPr lang="en-US" dirty="0" err="1" smtClean="0"/>
              <a:t>ausleihen</a:t>
            </a:r>
            <a:r>
              <a:rPr lang="en-US" dirty="0" smtClean="0"/>
              <a:t> – to loan out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leihe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Auto.</a:t>
            </a:r>
          </a:p>
          <a:p>
            <a:r>
              <a:rPr lang="en-US" dirty="0" err="1" smtClean="0"/>
              <a:t>Kannst</a:t>
            </a:r>
            <a:r>
              <a:rPr lang="en-US" dirty="0" smtClean="0"/>
              <a:t> du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Auto </a:t>
            </a:r>
            <a:r>
              <a:rPr lang="en-US" dirty="0" err="1" smtClean="0"/>
              <a:t>leihen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Auto </a:t>
            </a:r>
            <a:r>
              <a:rPr lang="en-US" dirty="0" err="1" smtClean="0"/>
              <a:t>ausleihen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Vorschlag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make a suggestion</a:t>
            </a:r>
          </a:p>
          <a:p>
            <a:r>
              <a:rPr lang="en-US" dirty="0" err="1"/>
              <a:t>einen</a:t>
            </a:r>
            <a:r>
              <a:rPr lang="en-US" dirty="0"/>
              <a:t> Rat </a:t>
            </a:r>
            <a:r>
              <a:rPr lang="en-US" dirty="0" err="1"/>
              <a:t>geben</a:t>
            </a:r>
            <a:r>
              <a:rPr lang="en-US" dirty="0"/>
              <a:t> – to give advice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sachlich</a:t>
            </a:r>
            <a:r>
              <a:rPr lang="en-US" dirty="0" smtClean="0"/>
              <a:t> – factual </a:t>
            </a:r>
          </a:p>
          <a:p>
            <a:r>
              <a:rPr lang="en-US" dirty="0" err="1" smtClean="0"/>
              <a:t>berichten</a:t>
            </a:r>
            <a:r>
              <a:rPr lang="en-US" dirty="0" smtClean="0"/>
              <a:t> – to report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Bericht</a:t>
            </a:r>
            <a:endParaRPr lang="en-US" dirty="0" smtClean="0"/>
          </a:p>
          <a:p>
            <a:r>
              <a:rPr lang="en-US" dirty="0" err="1" smtClean="0"/>
              <a:t>erfinden</a:t>
            </a:r>
            <a:r>
              <a:rPr lang="en-US" dirty="0" smtClean="0"/>
              <a:t> – to invent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Erfinder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Erfinderin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Erfindung</a:t>
            </a:r>
            <a:endParaRPr lang="en-US" dirty="0" smtClean="0"/>
          </a:p>
          <a:p>
            <a:r>
              <a:rPr lang="en-US" dirty="0" err="1" smtClean="0"/>
              <a:t>parken</a:t>
            </a:r>
            <a:r>
              <a:rPr lang="en-US" dirty="0" smtClean="0"/>
              <a:t> – to park (a car)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Parkplatz</a:t>
            </a:r>
            <a:r>
              <a:rPr lang="en-US" dirty="0" smtClean="0"/>
              <a:t> – </a:t>
            </a:r>
            <a:r>
              <a:rPr lang="en-US" dirty="0" err="1" smtClean="0"/>
              <a:t>parkinglot</a:t>
            </a:r>
            <a:endParaRPr lang="en-US" dirty="0" smtClean="0"/>
          </a:p>
          <a:p>
            <a:r>
              <a:rPr lang="en-US" dirty="0" smtClean="0"/>
              <a:t>das Messer – the knife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Dieb</a:t>
            </a:r>
            <a:r>
              <a:rPr lang="en-US" dirty="0" smtClean="0"/>
              <a:t> – the thief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Diebstahl</a:t>
            </a:r>
            <a:r>
              <a:rPr lang="en-US" dirty="0" smtClean="0"/>
              <a:t> – theft</a:t>
            </a:r>
          </a:p>
          <a:p>
            <a:r>
              <a:rPr lang="en-US" dirty="0" err="1" smtClean="0"/>
              <a:t>stehlen</a:t>
            </a:r>
            <a:r>
              <a:rPr lang="en-US" dirty="0" smtClean="0"/>
              <a:t> – to steal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die </a:t>
            </a:r>
            <a:r>
              <a:rPr lang="en-US" dirty="0" err="1" smtClean="0"/>
              <a:t>Hunde</a:t>
            </a:r>
            <a:r>
              <a:rPr lang="en-US" dirty="0" smtClean="0"/>
              <a:t>.” Everything goes down the drain.</a:t>
            </a:r>
          </a:p>
          <a:p>
            <a:r>
              <a:rPr lang="en-US" dirty="0" smtClean="0"/>
              <a:t>“Der </a:t>
            </a:r>
            <a:r>
              <a:rPr lang="en-US" dirty="0" err="1" smtClean="0"/>
              <a:t>Kunde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König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The costumer is king.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gründen</a:t>
            </a:r>
            <a:r>
              <a:rPr lang="en-US" dirty="0" smtClean="0"/>
              <a:t> – to found </a:t>
            </a:r>
          </a:p>
          <a:p>
            <a:r>
              <a:rPr lang="en-US" dirty="0" err="1" smtClean="0"/>
              <a:t>entdecken</a:t>
            </a:r>
            <a:r>
              <a:rPr lang="en-US" dirty="0" smtClean="0"/>
              <a:t> – to discover</a:t>
            </a:r>
          </a:p>
          <a:p>
            <a:r>
              <a:rPr lang="en-US" dirty="0" err="1" smtClean="0"/>
              <a:t>verbessern</a:t>
            </a:r>
            <a:r>
              <a:rPr lang="en-US" dirty="0" smtClean="0"/>
              <a:t>  - to improve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Geschmack</a:t>
            </a:r>
            <a:r>
              <a:rPr lang="en-US" dirty="0" smtClean="0"/>
              <a:t> – the taste </a:t>
            </a:r>
          </a:p>
          <a:p>
            <a:r>
              <a:rPr lang="en-US" dirty="0" err="1" smtClean="0"/>
              <a:t>bestehen</a:t>
            </a:r>
            <a:r>
              <a:rPr lang="en-US" dirty="0" smtClean="0"/>
              <a:t> – to pass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bestehen</a:t>
            </a:r>
            <a:r>
              <a:rPr lang="en-US" dirty="0" smtClean="0"/>
              <a:t> – to fail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Prüfung</a:t>
            </a:r>
            <a:r>
              <a:rPr lang="en-US" dirty="0" smtClean="0"/>
              <a:t> (exam) </a:t>
            </a:r>
            <a:r>
              <a:rPr lang="en-US" dirty="0" err="1" smtClean="0"/>
              <a:t>bestehen</a:t>
            </a:r>
            <a:endParaRPr lang="en-US" dirty="0" smtClean="0"/>
          </a:p>
          <a:p>
            <a:r>
              <a:rPr lang="en-US" dirty="0" err="1" smtClean="0"/>
              <a:t>angstellen</a:t>
            </a:r>
            <a:r>
              <a:rPr lang="en-US" dirty="0" smtClean="0"/>
              <a:t> – to employ</a:t>
            </a:r>
          </a:p>
          <a:p>
            <a:r>
              <a:rPr lang="en-US" dirty="0" err="1" smtClean="0"/>
              <a:t>angestellt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to be employed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Angestellte</a:t>
            </a:r>
            <a:r>
              <a:rPr lang="en-US" dirty="0" smtClean="0"/>
              <a:t>, -n – the employee</a:t>
            </a:r>
          </a:p>
          <a:p>
            <a:r>
              <a:rPr lang="en-US" dirty="0" err="1" smtClean="0"/>
              <a:t>berühmt</a:t>
            </a:r>
            <a:r>
              <a:rPr lang="en-US" dirty="0" smtClean="0"/>
              <a:t> – famous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Kölner</a:t>
            </a:r>
            <a:r>
              <a:rPr lang="en-US" dirty="0" smtClean="0"/>
              <a:t> Dom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berühmteste</a:t>
            </a:r>
            <a:r>
              <a:rPr lang="en-US" dirty="0" smtClean="0"/>
              <a:t> Dom in Deutschland.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4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9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Portfolio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second semester portfolio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Imagine, you are presenting all the information learned in this class to Mrs. Williams by handing her a folder/binder.</a:t>
            </a:r>
          </a:p>
          <a:p>
            <a:r>
              <a:rPr lang="en-US" dirty="0"/>
              <a:t>C</a:t>
            </a:r>
            <a:r>
              <a:rPr lang="en-US" dirty="0" smtClean="0"/>
              <a:t>over-page &amp; content page</a:t>
            </a:r>
          </a:p>
          <a:p>
            <a:r>
              <a:rPr lang="en-US" dirty="0" smtClean="0"/>
              <a:t>Explain the units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Show the assignments and work done for each unit</a:t>
            </a:r>
          </a:p>
          <a:p>
            <a:r>
              <a:rPr lang="en-US" dirty="0"/>
              <a:t>W</a:t>
            </a:r>
            <a:r>
              <a:rPr lang="en-US" dirty="0" smtClean="0"/>
              <a:t>rite a description and reflection about the second semester and the AP exam. Include your thoughts about German: do you think your studies and/or the AP class</a:t>
            </a:r>
            <a:r>
              <a:rPr lang="en-US" dirty="0"/>
              <a:t> </a:t>
            </a:r>
            <a:r>
              <a:rPr lang="en-US" dirty="0" smtClean="0"/>
              <a:t>&amp; exam might influence you in the future?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6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von </a:t>
            </a:r>
            <a:r>
              <a:rPr lang="en-US" dirty="0" err="1" smtClean="0"/>
              <a:t>Herrn</a:t>
            </a:r>
            <a:r>
              <a:rPr lang="en-US" dirty="0" smtClean="0"/>
              <a:t> Busch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dirty="0"/>
              <a:t>Hallo Britta,</a:t>
            </a:r>
          </a:p>
          <a:p>
            <a:endParaRPr lang="en-US" dirty="0"/>
          </a:p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erstmal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paar</a:t>
            </a:r>
            <a:r>
              <a:rPr lang="en-US" dirty="0"/>
              <a:t> </a:t>
            </a:r>
            <a:r>
              <a:rPr lang="en-US" dirty="0" err="1"/>
              <a:t>Bilder</a:t>
            </a:r>
            <a:r>
              <a:rPr lang="en-US" dirty="0"/>
              <a:t> von </a:t>
            </a:r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Schülern</a:t>
            </a:r>
            <a:r>
              <a:rPr lang="en-US" dirty="0"/>
              <a:t> - </a:t>
            </a:r>
            <a:r>
              <a:rPr lang="en-US" dirty="0" err="1"/>
              <a:t>leider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/>
              <a:t>alle</a:t>
            </a:r>
            <a:r>
              <a:rPr lang="en-US" dirty="0"/>
              <a:t> gut </a:t>
            </a:r>
            <a:r>
              <a:rPr lang="en-US" dirty="0" err="1"/>
              <a:t>geworden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aber</a:t>
            </a:r>
            <a:r>
              <a:rPr lang="en-US" dirty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/>
              <a:t>den </a:t>
            </a:r>
            <a:r>
              <a:rPr lang="en-US" dirty="0" err="1"/>
              <a:t>Schülern</a:t>
            </a:r>
            <a:r>
              <a:rPr lang="en-US" dirty="0"/>
              <a:t> </a:t>
            </a:r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Kamera</a:t>
            </a:r>
            <a:r>
              <a:rPr lang="en-US" dirty="0"/>
              <a:t> in die Hand </a:t>
            </a:r>
            <a:r>
              <a:rPr lang="en-US" dirty="0" err="1"/>
              <a:t>gegeben</a:t>
            </a:r>
            <a:r>
              <a:rPr lang="en-US" dirty="0"/>
              <a:t> - und </a:t>
            </a:r>
            <a:r>
              <a:rPr lang="en-US" dirty="0" smtClean="0"/>
              <a:t>das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dabei</a:t>
            </a:r>
            <a:r>
              <a:rPr lang="en-US" dirty="0"/>
              <a:t> </a:t>
            </a:r>
            <a:r>
              <a:rPr lang="en-US" dirty="0" err="1"/>
              <a:t>rausgekommen</a:t>
            </a:r>
            <a:r>
              <a:rPr lang="en-US" dirty="0"/>
              <a:t>...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hoffe</a:t>
            </a:r>
            <a:r>
              <a:rPr lang="en-US" dirty="0"/>
              <a:t>, die Mail </a:t>
            </a:r>
            <a:r>
              <a:rPr lang="en-US" dirty="0" err="1"/>
              <a:t>kommt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- </a:t>
            </a:r>
            <a:r>
              <a:rPr lang="en-US" dirty="0" err="1"/>
              <a:t>sonst</a:t>
            </a:r>
            <a:r>
              <a:rPr lang="en-US" dirty="0"/>
              <a:t> </a:t>
            </a:r>
            <a:r>
              <a:rPr lang="en-US" dirty="0" err="1"/>
              <a:t>schicke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die </a:t>
            </a:r>
            <a:r>
              <a:rPr lang="en-US" dirty="0" err="1"/>
              <a:t>Bilder</a:t>
            </a:r>
            <a:r>
              <a:rPr lang="en-US" dirty="0"/>
              <a:t> </a:t>
            </a:r>
            <a:r>
              <a:rPr lang="en-US" dirty="0" err="1"/>
              <a:t>nochmal</a:t>
            </a:r>
            <a:r>
              <a:rPr lang="en-US" dirty="0"/>
              <a:t> in </a:t>
            </a:r>
            <a:r>
              <a:rPr lang="en-US" dirty="0" err="1"/>
              <a:t>verkleinert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tr-TR" dirty="0"/>
              <a:t>P1070609: </a:t>
            </a:r>
            <a:r>
              <a:rPr lang="tr-TR" dirty="0" err="1"/>
              <a:t>Merle</a:t>
            </a:r>
            <a:r>
              <a:rPr lang="tr-TR" dirty="0"/>
              <a:t>, </a:t>
            </a:r>
            <a:r>
              <a:rPr lang="tr-TR" dirty="0" err="1"/>
              <a:t>Lena</a:t>
            </a:r>
            <a:r>
              <a:rPr lang="tr-TR" dirty="0"/>
              <a:t>, Lisa (</a:t>
            </a:r>
            <a:r>
              <a:rPr lang="tr-TR" dirty="0" err="1"/>
              <a:t>v.l</a:t>
            </a:r>
            <a:r>
              <a:rPr lang="tr-TR" dirty="0"/>
              <a:t>.)</a:t>
            </a:r>
          </a:p>
          <a:p>
            <a:r>
              <a:rPr lang="tr-TR" dirty="0"/>
              <a:t>P1070610: </a:t>
            </a:r>
            <a:r>
              <a:rPr lang="tr-TR" dirty="0" err="1"/>
              <a:t>Henrik</a:t>
            </a:r>
            <a:r>
              <a:rPr lang="tr-TR" dirty="0"/>
              <a:t>, </a:t>
            </a:r>
            <a:r>
              <a:rPr lang="tr-TR" dirty="0" err="1"/>
              <a:t>Alex</a:t>
            </a:r>
            <a:r>
              <a:rPr lang="tr-TR" dirty="0"/>
              <a:t>, Jan-</a:t>
            </a:r>
            <a:r>
              <a:rPr lang="tr-TR" dirty="0" err="1"/>
              <a:t>Phillip</a:t>
            </a:r>
            <a:r>
              <a:rPr lang="tr-TR" dirty="0"/>
              <a:t> (</a:t>
            </a:r>
            <a:r>
              <a:rPr lang="tr-TR" dirty="0" err="1"/>
              <a:t>liegend</a:t>
            </a:r>
            <a:r>
              <a:rPr lang="tr-TR" dirty="0"/>
              <a:t>)</a:t>
            </a:r>
          </a:p>
          <a:p>
            <a:r>
              <a:rPr lang="tr-TR" dirty="0"/>
              <a:t>P1070616: </a:t>
            </a:r>
            <a:r>
              <a:rPr lang="tr-TR" dirty="0" err="1"/>
              <a:t>Sönke</a:t>
            </a:r>
            <a:r>
              <a:rPr lang="tr-TR" dirty="0"/>
              <a:t>, </a:t>
            </a:r>
            <a:r>
              <a:rPr lang="tr-TR" dirty="0" err="1"/>
              <a:t>Patrick</a:t>
            </a:r>
            <a:r>
              <a:rPr lang="tr-TR" dirty="0"/>
              <a:t>, </a:t>
            </a:r>
            <a:r>
              <a:rPr lang="tr-TR" dirty="0" err="1"/>
              <a:t>Benedikt</a:t>
            </a:r>
            <a:r>
              <a:rPr lang="tr-TR" dirty="0"/>
              <a:t>, </a:t>
            </a:r>
            <a:r>
              <a:rPr lang="tr-TR" dirty="0" err="1"/>
              <a:t>Enno</a:t>
            </a:r>
            <a:endParaRPr lang="tr-TR" dirty="0"/>
          </a:p>
          <a:p>
            <a:r>
              <a:rPr lang="tr-TR" dirty="0"/>
              <a:t>P1070620: Jan, Tim, Dominik</a:t>
            </a:r>
          </a:p>
          <a:p>
            <a:r>
              <a:rPr lang="tr-TR" dirty="0"/>
              <a:t>P1070622: </a:t>
            </a:r>
            <a:r>
              <a:rPr lang="tr-TR" dirty="0" err="1"/>
              <a:t>Eduard</a:t>
            </a:r>
            <a:r>
              <a:rPr lang="tr-TR" dirty="0"/>
              <a:t>, </a:t>
            </a:r>
            <a:r>
              <a:rPr lang="tr-TR" dirty="0" err="1"/>
              <a:t>Serhad</a:t>
            </a:r>
            <a:r>
              <a:rPr lang="tr-TR" dirty="0"/>
              <a:t>, </a:t>
            </a:r>
            <a:r>
              <a:rPr lang="tr-TR" dirty="0" err="1"/>
              <a:t>Timo</a:t>
            </a:r>
            <a:endParaRPr lang="tr-TR" dirty="0"/>
          </a:p>
          <a:p>
            <a:r>
              <a:rPr lang="tr-TR" dirty="0"/>
              <a:t>P1070627: </a:t>
            </a:r>
            <a:r>
              <a:rPr lang="tr-TR" dirty="0" err="1"/>
              <a:t>Jana</a:t>
            </a:r>
            <a:r>
              <a:rPr lang="tr-TR" dirty="0"/>
              <a:t>, Kathy, </a:t>
            </a:r>
            <a:r>
              <a:rPr lang="tr-TR" dirty="0" err="1"/>
              <a:t>Niatti</a:t>
            </a:r>
            <a:endParaRPr lang="tr-TR" dirty="0"/>
          </a:p>
          <a:p>
            <a:r>
              <a:rPr lang="tr-TR" dirty="0"/>
              <a:t>P1070630: </a:t>
            </a:r>
            <a:r>
              <a:rPr lang="tr-TR" dirty="0" err="1"/>
              <a:t>Sidney</a:t>
            </a:r>
            <a:r>
              <a:rPr lang="tr-TR" dirty="0"/>
              <a:t>, </a:t>
            </a:r>
            <a:r>
              <a:rPr lang="tr-TR" dirty="0" err="1"/>
              <a:t>Nele</a:t>
            </a:r>
            <a:r>
              <a:rPr lang="tr-TR" dirty="0"/>
              <a:t>, Marie</a:t>
            </a:r>
          </a:p>
          <a:p>
            <a:r>
              <a:rPr lang="tr-TR" dirty="0"/>
              <a:t>P1070631: Larissa, </a:t>
            </a:r>
            <a:r>
              <a:rPr lang="tr-TR" dirty="0" err="1"/>
              <a:t>Alena</a:t>
            </a:r>
            <a:r>
              <a:rPr lang="tr-TR" dirty="0"/>
              <a:t> (</a:t>
            </a:r>
            <a:r>
              <a:rPr lang="tr-TR" dirty="0" err="1"/>
              <a:t>Kristina</a:t>
            </a:r>
            <a:r>
              <a:rPr lang="tr-TR" dirty="0"/>
              <a:t> </a:t>
            </a:r>
            <a:r>
              <a:rPr lang="tr-TR" dirty="0" err="1"/>
              <a:t>war</a:t>
            </a:r>
            <a:r>
              <a:rPr lang="tr-TR" dirty="0"/>
              <a:t> krank)</a:t>
            </a:r>
          </a:p>
          <a:p>
            <a:r>
              <a:rPr lang="es-ES_tradnl" dirty="0"/>
              <a:t>P1070634: </a:t>
            </a:r>
            <a:r>
              <a:rPr lang="es-ES_tradnl" dirty="0" err="1"/>
              <a:t>Leon</a:t>
            </a:r>
            <a:r>
              <a:rPr lang="es-ES_tradnl" dirty="0"/>
              <a:t>, </a:t>
            </a:r>
            <a:r>
              <a:rPr lang="es-ES_tradnl" dirty="0" err="1"/>
              <a:t>Jule</a:t>
            </a:r>
            <a:r>
              <a:rPr lang="es-ES_tradnl" dirty="0"/>
              <a:t>, </a:t>
            </a:r>
            <a:r>
              <a:rPr lang="es-ES_tradnl" dirty="0" err="1"/>
              <a:t>Jonas</a:t>
            </a:r>
            <a:endParaRPr lang="es-ES_tradnl" dirty="0"/>
          </a:p>
          <a:p>
            <a:endParaRPr lang="es-ES_tradnl" dirty="0"/>
          </a:p>
          <a:p>
            <a:r>
              <a:rPr lang="es-ES_tradnl" dirty="0" err="1"/>
              <a:t>Ich</a:t>
            </a:r>
            <a:r>
              <a:rPr lang="es-ES_tradnl" dirty="0"/>
              <a:t> </a:t>
            </a:r>
            <a:r>
              <a:rPr lang="es-ES_tradnl" dirty="0" err="1"/>
              <a:t>hoffe</a:t>
            </a:r>
            <a:r>
              <a:rPr lang="es-ES_tradnl" dirty="0"/>
              <a:t>, </a:t>
            </a:r>
            <a:r>
              <a:rPr lang="es-ES_tradnl" dirty="0" err="1"/>
              <a:t>dass</a:t>
            </a:r>
            <a:r>
              <a:rPr lang="es-ES_tradnl" dirty="0"/>
              <a:t> </a:t>
            </a:r>
            <a:r>
              <a:rPr lang="es-ES_tradnl" dirty="0" err="1"/>
              <a:t>deinen</a:t>
            </a:r>
            <a:r>
              <a:rPr lang="es-ES_tradnl" dirty="0"/>
              <a:t> </a:t>
            </a:r>
            <a:r>
              <a:rPr lang="es-ES_tradnl" dirty="0" err="1"/>
              <a:t>Schülern</a:t>
            </a:r>
            <a:r>
              <a:rPr lang="es-ES_tradnl" dirty="0"/>
              <a:t> die </a:t>
            </a:r>
            <a:r>
              <a:rPr lang="es-ES_tradnl" dirty="0" err="1"/>
              <a:t>Bilder</a:t>
            </a:r>
            <a:r>
              <a:rPr lang="es-ES_tradnl" dirty="0"/>
              <a:t> </a:t>
            </a:r>
            <a:r>
              <a:rPr lang="es-ES_tradnl" dirty="0" err="1"/>
              <a:t>gefallen</a:t>
            </a:r>
            <a:r>
              <a:rPr lang="es-ES_tradnl" dirty="0"/>
              <a:t>. </a:t>
            </a:r>
            <a:r>
              <a:rPr lang="es-ES_tradnl" dirty="0" err="1"/>
              <a:t>Vielleicht</a:t>
            </a:r>
            <a:r>
              <a:rPr lang="es-ES_tradnl" dirty="0"/>
              <a:t> </a:t>
            </a:r>
            <a:r>
              <a:rPr lang="es-ES_tradnl" dirty="0" err="1"/>
              <a:t>könnt</a:t>
            </a:r>
            <a:r>
              <a:rPr lang="es-ES_tradnl" dirty="0"/>
              <a:t> </a:t>
            </a:r>
            <a:r>
              <a:rPr lang="es-ES_tradnl" dirty="0" err="1"/>
              <a:t>ihr</a:t>
            </a:r>
            <a:r>
              <a:rPr lang="es-ES_tradnl" dirty="0"/>
              <a:t> </a:t>
            </a:r>
            <a:r>
              <a:rPr lang="es-ES_tradnl" dirty="0" err="1"/>
              <a:t>ja</a:t>
            </a:r>
            <a:r>
              <a:rPr lang="es-ES_tradnl" dirty="0"/>
              <a:t> </a:t>
            </a:r>
            <a:r>
              <a:rPr lang="es-ES_tradnl" dirty="0" err="1"/>
              <a:t>auch</a:t>
            </a:r>
            <a:r>
              <a:rPr lang="es-ES_tradnl" dirty="0"/>
              <a:t> </a:t>
            </a:r>
            <a:r>
              <a:rPr lang="es-ES_tradnl" dirty="0" err="1"/>
              <a:t>welche</a:t>
            </a:r>
            <a:r>
              <a:rPr lang="es-ES_tradnl" dirty="0"/>
              <a:t> </a:t>
            </a:r>
            <a:r>
              <a:rPr lang="es-ES_tradnl" dirty="0" err="1"/>
              <a:t>schicken</a:t>
            </a:r>
            <a:r>
              <a:rPr lang="es-ES_tradnl" dirty="0"/>
              <a:t>.</a:t>
            </a:r>
          </a:p>
          <a:p>
            <a:endParaRPr lang="es-ES_tradnl" dirty="0"/>
          </a:p>
          <a:p>
            <a:r>
              <a:rPr lang="es-ES_tradnl" dirty="0"/>
              <a:t>LG</a:t>
            </a:r>
          </a:p>
          <a:p>
            <a:r>
              <a:rPr lang="es-ES_tradnl" dirty="0"/>
              <a:t>Andreas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82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Unterricht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http://einestages.spiegel.de/s/tb/27881/hinrichtung-von-hans-und-sophie-scholl-erzogen-zum-</a:t>
            </a:r>
            <a:r>
              <a:rPr lang="en-US" dirty="0" smtClean="0">
                <a:hlinkClick r:id="rId2"/>
              </a:rPr>
              <a:t>widerstand.html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http://mediathek.daserste.de/sendungen_a-z/3304234_ard-sondersendung/13491738_die-europa-rede-des-</a:t>
            </a:r>
            <a:r>
              <a:rPr lang="en-US" dirty="0" smtClean="0">
                <a:hlinkClick r:id="rId3"/>
              </a:rPr>
              <a:t>bundespraesidenten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http://www.bundespraesident.de/SharedDocs/Reden/DE/Joachim-Gauck/Reden/2013/02/130222-Europa.html</a:t>
            </a:r>
            <a:r>
              <a:rPr lang="en-US" dirty="0" smtClean="0">
                <a:hlinkClick r:id="rId4"/>
              </a:rPr>
              <a:t>#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9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Donnerstag</a:t>
            </a:r>
            <a:r>
              <a:rPr lang="en-US" sz="2000" dirty="0" smtClean="0"/>
              <a:t>, </a:t>
            </a:r>
            <a:r>
              <a:rPr lang="en-US" sz="2000" dirty="0" smtClean="0"/>
              <a:t>der </a:t>
            </a:r>
            <a:r>
              <a:rPr lang="en-US" sz="2000" dirty="0" smtClean="0"/>
              <a:t>28. </a:t>
            </a:r>
            <a:r>
              <a:rPr lang="en-US" sz="2000" dirty="0" err="1" smtClean="0"/>
              <a:t>Februar</a:t>
            </a:r>
            <a:r>
              <a:rPr lang="en-US" sz="2000" dirty="0" smtClean="0"/>
              <a:t> 2013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</a:t>
            </a:r>
            <a:r>
              <a:rPr lang="en-US" sz="1600" dirty="0" smtClean="0"/>
              <a:t>B </a:t>
            </a:r>
            <a:r>
              <a:rPr lang="en-US" sz="1600" dirty="0" smtClean="0"/>
              <a:t>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88765"/>
            <a:ext cx="8534400" cy="5017895"/>
          </a:xfrm>
        </p:spPr>
        <p:txBody>
          <a:bodyPr>
            <a:noAutofit/>
          </a:bodyPr>
          <a:lstStyle/>
          <a:p>
            <a:r>
              <a:rPr lang="en-US" sz="1200" b="1" dirty="0"/>
              <a:t>Goal: </a:t>
            </a:r>
            <a:r>
              <a:rPr lang="en-US" sz="1200" dirty="0" smtClean="0"/>
              <a:t>to understand authentic written text, audio material and audio-visual material, which is used on a daily bases in Germany; to understand and participate in the spoken and written communication, used on a daily bases in Germany; to understand the culture of German speaking countries.</a:t>
            </a:r>
            <a:endParaRPr lang="en-US" sz="1200" dirty="0"/>
          </a:p>
          <a:p>
            <a:r>
              <a:rPr lang="en-US" sz="1200" b="1" dirty="0" smtClean="0"/>
              <a:t>Unit</a:t>
            </a:r>
            <a:r>
              <a:rPr lang="en-US" sz="1200" b="1" dirty="0"/>
              <a:t>: </a:t>
            </a:r>
            <a:r>
              <a:rPr lang="en-US" sz="1200" dirty="0" smtClean="0"/>
              <a:t>Science &amp; Technology / </a:t>
            </a:r>
            <a:r>
              <a:rPr lang="en-US" sz="1200" dirty="0" err="1" smtClean="0"/>
              <a:t>ePals</a:t>
            </a:r>
            <a:r>
              <a:rPr lang="en-US" sz="1200" dirty="0" smtClean="0"/>
              <a:t>		</a:t>
            </a:r>
            <a:r>
              <a:rPr lang="en-US" sz="1200" dirty="0" err="1" smtClean="0"/>
              <a:t>Naturwissenschaft</a:t>
            </a:r>
            <a:r>
              <a:rPr lang="en-US" sz="1200" dirty="0" smtClean="0"/>
              <a:t> &amp; </a:t>
            </a:r>
            <a:r>
              <a:rPr lang="en-US" sz="1200" dirty="0" err="1" smtClean="0"/>
              <a:t>Technologie</a:t>
            </a:r>
            <a:r>
              <a:rPr lang="en-US" sz="1200" dirty="0" smtClean="0"/>
              <a:t> / </a:t>
            </a:r>
            <a:r>
              <a:rPr lang="en-US" sz="1200" dirty="0" err="1" smtClean="0"/>
              <a:t>ePals</a:t>
            </a:r>
            <a:endParaRPr lang="en-US" sz="1200" dirty="0" smtClean="0"/>
          </a:p>
          <a:p>
            <a:r>
              <a:rPr lang="en-US" sz="1200" b="1" dirty="0" smtClean="0"/>
              <a:t>Key Question: </a:t>
            </a:r>
          </a:p>
          <a:p>
            <a:pPr lvl="1"/>
            <a:r>
              <a:rPr lang="en-US" sz="1200" dirty="0" smtClean="0"/>
              <a:t>AP </a:t>
            </a:r>
            <a:r>
              <a:rPr lang="en-US" sz="1200" dirty="0" err="1" smtClean="0"/>
              <a:t>Einheit</a:t>
            </a:r>
            <a:r>
              <a:rPr lang="en-US" sz="1200" dirty="0" smtClean="0"/>
              <a:t>: Wie beeinflussen </a:t>
            </a:r>
            <a:r>
              <a:rPr lang="en-US" sz="1200" dirty="0" err="1" smtClean="0"/>
              <a:t>Naturwissenschaft</a:t>
            </a:r>
            <a:r>
              <a:rPr lang="en-US" sz="1200" dirty="0" smtClean="0"/>
              <a:t> &amp; </a:t>
            </a:r>
            <a:r>
              <a:rPr lang="en-US" sz="1200" dirty="0" err="1" smtClean="0"/>
              <a:t>Technolgie</a:t>
            </a:r>
            <a:r>
              <a:rPr lang="en-US" sz="1200" dirty="0" smtClean="0"/>
              <a:t> </a:t>
            </a:r>
            <a:r>
              <a:rPr lang="en-US" sz="1200" dirty="0" err="1" smtClean="0"/>
              <a:t>unser</a:t>
            </a:r>
            <a:r>
              <a:rPr lang="en-US" sz="1200" dirty="0" smtClean="0"/>
              <a:t> </a:t>
            </a:r>
            <a:r>
              <a:rPr lang="en-US" sz="1200" dirty="0" err="1" smtClean="0"/>
              <a:t>Leben</a:t>
            </a:r>
            <a:r>
              <a:rPr lang="en-US" sz="1200" dirty="0" smtClean="0"/>
              <a:t>?</a:t>
            </a:r>
          </a:p>
          <a:p>
            <a:pPr lvl="1"/>
            <a:r>
              <a:rPr lang="en-US" sz="1200" dirty="0" err="1" smtClean="0"/>
              <a:t>ePals</a:t>
            </a:r>
            <a:r>
              <a:rPr lang="en-US" sz="1200" dirty="0" smtClean="0"/>
              <a:t>: Was </a:t>
            </a:r>
            <a:r>
              <a:rPr lang="en-US" sz="1200" dirty="0" err="1" smtClean="0"/>
              <a:t>denkst</a:t>
            </a:r>
            <a:r>
              <a:rPr lang="en-US" sz="1200" dirty="0" smtClean="0"/>
              <a:t> du </a:t>
            </a:r>
            <a:r>
              <a:rPr lang="en-US" sz="1200" dirty="0" err="1" smtClean="0"/>
              <a:t>über</a:t>
            </a:r>
            <a:r>
              <a:rPr lang="en-US" sz="1200" dirty="0" smtClean="0"/>
              <a:t> </a:t>
            </a:r>
            <a:r>
              <a:rPr lang="en-US" sz="1200" dirty="0" err="1" smtClean="0"/>
              <a:t>ehrenamtliche</a:t>
            </a:r>
            <a:r>
              <a:rPr lang="en-US" sz="1200" dirty="0" smtClean="0"/>
              <a:t> </a:t>
            </a:r>
            <a:r>
              <a:rPr lang="en-US" sz="1200" dirty="0" err="1" smtClean="0"/>
              <a:t>Arbeit</a:t>
            </a:r>
            <a:r>
              <a:rPr lang="en-US" sz="1200" dirty="0"/>
              <a:t> </a:t>
            </a:r>
            <a:r>
              <a:rPr lang="en-US" sz="1200" dirty="0" smtClean="0"/>
              <a:t>(</a:t>
            </a:r>
            <a:r>
              <a:rPr lang="en-US" sz="1200" dirty="0" err="1" smtClean="0"/>
              <a:t>Freiwilligendienst</a:t>
            </a:r>
            <a:r>
              <a:rPr lang="en-US" sz="1200" dirty="0" smtClean="0"/>
              <a:t>)? Wie </a:t>
            </a:r>
            <a:r>
              <a:rPr lang="en-US" sz="1200" dirty="0" err="1" smtClean="0"/>
              <a:t>beinflusst</a:t>
            </a:r>
            <a:r>
              <a:rPr lang="en-US" sz="1200" dirty="0" smtClean="0"/>
              <a:t> </a:t>
            </a:r>
            <a:r>
              <a:rPr lang="en-US" sz="1200" dirty="0" err="1" smtClean="0"/>
              <a:t>sie</a:t>
            </a:r>
            <a:r>
              <a:rPr lang="en-US" sz="1200" dirty="0" smtClean="0"/>
              <a:t> </a:t>
            </a:r>
            <a:r>
              <a:rPr lang="en-US" sz="1200" dirty="0" err="1" smtClean="0"/>
              <a:t>dein</a:t>
            </a:r>
            <a:r>
              <a:rPr lang="en-US" sz="1200" dirty="0" smtClean="0"/>
              <a:t> </a:t>
            </a:r>
            <a:r>
              <a:rPr lang="en-US" sz="1200" dirty="0" err="1" smtClean="0"/>
              <a:t>Leben</a:t>
            </a:r>
            <a:r>
              <a:rPr lang="en-US" sz="1200" dirty="0" smtClean="0"/>
              <a:t>?</a:t>
            </a:r>
          </a:p>
          <a:p>
            <a:r>
              <a:rPr lang="en-US" sz="1200" b="1" dirty="0" smtClean="0"/>
              <a:t>Objective:</a:t>
            </a:r>
            <a:endParaRPr lang="en-US" sz="1200" dirty="0" smtClean="0"/>
          </a:p>
          <a:p>
            <a:pPr lvl="1"/>
            <a:r>
              <a:rPr lang="en-US" sz="1200" smtClean="0"/>
              <a:t>technology </a:t>
            </a:r>
            <a:r>
              <a:rPr lang="en-US" sz="1200" dirty="0" smtClean="0"/>
              <a:t>vocabulary, reading comprehension</a:t>
            </a:r>
          </a:p>
          <a:p>
            <a:pPr lvl="1"/>
            <a:r>
              <a:rPr lang="en-US" sz="1200" dirty="0" smtClean="0"/>
              <a:t>to summarize a complex theme and present it in a concise manner (presentation)</a:t>
            </a:r>
          </a:p>
          <a:p>
            <a:r>
              <a:rPr lang="en-US" sz="1200" b="1" dirty="0" err="1" smtClean="0"/>
              <a:t>Unterricht</a:t>
            </a:r>
            <a:r>
              <a:rPr lang="en-US" sz="1200" b="1" dirty="0" smtClean="0"/>
              <a:t>:</a:t>
            </a:r>
            <a:endParaRPr lang="en-US" sz="1200" dirty="0" smtClean="0"/>
          </a:p>
          <a:p>
            <a:pPr lvl="1"/>
            <a:r>
              <a:rPr lang="en-US" sz="1200" dirty="0" err="1" smtClean="0"/>
              <a:t>Gibt</a:t>
            </a:r>
            <a:r>
              <a:rPr lang="en-US" sz="1200" dirty="0" smtClean="0"/>
              <a:t> </a:t>
            </a:r>
            <a:r>
              <a:rPr lang="en-US" sz="1200" dirty="0" err="1" smtClean="0"/>
              <a:t>es</a:t>
            </a:r>
            <a:r>
              <a:rPr lang="en-US" sz="1200" dirty="0" smtClean="0"/>
              <a:t> </a:t>
            </a:r>
            <a:r>
              <a:rPr lang="en-US" sz="1200" dirty="0" err="1" smtClean="0"/>
              <a:t>Fragen</a:t>
            </a:r>
            <a:r>
              <a:rPr lang="en-US" sz="1200" dirty="0" smtClean="0"/>
              <a:t> </a:t>
            </a:r>
            <a:r>
              <a:rPr lang="en-US" sz="1200" dirty="0" err="1" smtClean="0"/>
              <a:t>zu</a:t>
            </a:r>
            <a:r>
              <a:rPr lang="en-US" sz="1200" dirty="0" smtClean="0"/>
              <a:t> den </a:t>
            </a:r>
            <a:r>
              <a:rPr lang="en-US" sz="1200" dirty="0" err="1" smtClean="0"/>
              <a:t>Präsentationen</a:t>
            </a:r>
            <a:r>
              <a:rPr lang="en-US" sz="1200" dirty="0" smtClean="0"/>
              <a:t>? </a:t>
            </a:r>
            <a:r>
              <a:rPr lang="en-US" sz="1200" dirty="0" err="1" smtClean="0"/>
              <a:t>Fragen</a:t>
            </a:r>
            <a:r>
              <a:rPr lang="en-US" sz="1200" dirty="0" smtClean="0"/>
              <a:t> </a:t>
            </a:r>
            <a:r>
              <a:rPr lang="en-US" sz="1200" dirty="0" err="1" smtClean="0"/>
              <a:t>zur</a:t>
            </a:r>
            <a:r>
              <a:rPr lang="en-US" sz="1200" dirty="0" smtClean="0"/>
              <a:t> </a:t>
            </a:r>
            <a:r>
              <a:rPr lang="en-US" sz="1200" dirty="0" err="1" smtClean="0"/>
              <a:t>Betonung</a:t>
            </a:r>
            <a:r>
              <a:rPr lang="en-US" sz="1200" dirty="0" smtClean="0"/>
              <a:t>? not asked…</a:t>
            </a:r>
            <a:endParaRPr lang="en-US" sz="1200" dirty="0" smtClean="0"/>
          </a:p>
          <a:p>
            <a:pPr lvl="1"/>
            <a:r>
              <a:rPr lang="en-US" sz="1200" dirty="0" err="1" smtClean="0"/>
              <a:t>Präsentationen</a:t>
            </a:r>
            <a:r>
              <a:rPr lang="en-US" sz="1200" dirty="0" smtClean="0"/>
              <a:t> am 4. </a:t>
            </a:r>
            <a:r>
              <a:rPr lang="en-US" sz="1200" dirty="0" err="1" smtClean="0"/>
              <a:t>März</a:t>
            </a:r>
            <a:r>
              <a:rPr lang="en-US" sz="1200" dirty="0" smtClean="0"/>
              <a:t> (</a:t>
            </a:r>
            <a:r>
              <a:rPr lang="en-US" sz="1200" dirty="0" err="1" smtClean="0"/>
              <a:t>Montag</a:t>
            </a:r>
            <a:r>
              <a:rPr lang="en-US" sz="1200" dirty="0" smtClean="0"/>
              <a:t>) – 5 </a:t>
            </a:r>
            <a:r>
              <a:rPr lang="en-US" sz="1200" dirty="0" err="1" smtClean="0"/>
              <a:t>Minuten</a:t>
            </a:r>
            <a:r>
              <a:rPr lang="en-US" sz="1200" dirty="0" smtClean="0"/>
              <a:t>, </a:t>
            </a:r>
            <a:r>
              <a:rPr lang="en-US" sz="1200" dirty="0" err="1" smtClean="0"/>
              <a:t>Benotung</a:t>
            </a:r>
            <a:r>
              <a:rPr lang="en-US" sz="1200" dirty="0" smtClean="0"/>
              <a:t> </a:t>
            </a:r>
            <a:r>
              <a:rPr lang="en-US" sz="1200" dirty="0" err="1" smtClean="0"/>
              <a:t>nach</a:t>
            </a:r>
            <a:r>
              <a:rPr lang="en-US" sz="1200" dirty="0" smtClean="0"/>
              <a:t> : </a:t>
            </a:r>
            <a:r>
              <a:rPr lang="en-US" sz="1200" dirty="0" smtClean="0"/>
              <a:t>presentational </a:t>
            </a:r>
            <a:r>
              <a:rPr lang="en-US" sz="1200" dirty="0" smtClean="0"/>
              <a:t>Speaking (</a:t>
            </a:r>
            <a:r>
              <a:rPr lang="en-US" sz="1200" dirty="0" err="1" smtClean="0"/>
              <a:t>nur</a:t>
            </a:r>
            <a:r>
              <a:rPr lang="en-US" sz="1200" dirty="0" smtClean="0"/>
              <a:t> </a:t>
            </a:r>
            <a:r>
              <a:rPr lang="en-US" sz="1200" dirty="0" err="1" smtClean="0"/>
              <a:t>Montag</a:t>
            </a:r>
            <a:r>
              <a:rPr lang="en-US" sz="1200" dirty="0" smtClean="0"/>
              <a:t> </a:t>
            </a:r>
            <a:r>
              <a:rPr lang="en-US" sz="1200" dirty="0" err="1" smtClean="0"/>
              <a:t>Unterricht</a:t>
            </a:r>
            <a:r>
              <a:rPr lang="en-US" sz="1200" dirty="0" smtClean="0"/>
              <a:t> in </a:t>
            </a:r>
            <a:r>
              <a:rPr lang="en-US" sz="1200" dirty="0" err="1" smtClean="0"/>
              <a:t>dieser</a:t>
            </a:r>
            <a:r>
              <a:rPr lang="en-US" sz="1200" dirty="0" smtClean="0"/>
              <a:t> </a:t>
            </a:r>
            <a:r>
              <a:rPr lang="en-US" sz="1200" dirty="0" err="1" smtClean="0"/>
              <a:t>Woche</a:t>
            </a:r>
            <a:r>
              <a:rPr lang="en-US" sz="1200" dirty="0" smtClean="0"/>
              <a:t>)</a:t>
            </a:r>
          </a:p>
          <a:p>
            <a:pPr lvl="1"/>
            <a:r>
              <a:rPr lang="en-US" sz="1200" dirty="0" err="1" smtClean="0"/>
              <a:t>Über</a:t>
            </a:r>
            <a:r>
              <a:rPr lang="en-US" sz="1200" dirty="0" smtClean="0"/>
              <a:t> das </a:t>
            </a:r>
            <a:r>
              <a:rPr lang="en-US" sz="1200" dirty="0" err="1" smtClean="0"/>
              <a:t>Frauenhofer</a:t>
            </a:r>
            <a:r>
              <a:rPr lang="en-US" sz="1200" dirty="0"/>
              <a:t> Institute </a:t>
            </a:r>
            <a:r>
              <a:rPr lang="en-US" sz="1200" dirty="0">
                <a:hlinkClick r:id="rId3"/>
              </a:rPr>
              <a:t>http://www.fraunhofer.de/de/ueber-</a:t>
            </a:r>
            <a:r>
              <a:rPr lang="en-US" sz="1200" dirty="0" smtClean="0">
                <a:hlinkClick r:id="rId3"/>
              </a:rPr>
              <a:t>fraunhofer.html</a:t>
            </a:r>
            <a:r>
              <a:rPr lang="en-US" sz="1200" dirty="0" smtClean="0"/>
              <a:t>   (halfway done on Tuesday)</a:t>
            </a:r>
          </a:p>
          <a:p>
            <a:pPr lvl="1"/>
            <a:r>
              <a:rPr lang="en-US" sz="1200" dirty="0" smtClean="0"/>
              <a:t>Online Spiel </a:t>
            </a:r>
            <a:r>
              <a:rPr lang="en-US" sz="1200" dirty="0" err="1" smtClean="0"/>
              <a:t>vom</a:t>
            </a:r>
            <a:r>
              <a:rPr lang="en-US" sz="1200" dirty="0" smtClean="0"/>
              <a:t> </a:t>
            </a:r>
            <a:r>
              <a:rPr lang="en-US" sz="1200" dirty="0" err="1" smtClean="0"/>
              <a:t>Frauenhofer</a:t>
            </a:r>
            <a:r>
              <a:rPr lang="en-US" sz="1200" dirty="0" smtClean="0"/>
              <a:t> Institute: </a:t>
            </a:r>
            <a:r>
              <a:rPr lang="en-US" sz="1200" dirty="0" err="1" smtClean="0"/>
              <a:t>Folge</a:t>
            </a:r>
            <a:r>
              <a:rPr lang="en-US" sz="1200" dirty="0" smtClean="0"/>
              <a:t> den </a:t>
            </a:r>
            <a:r>
              <a:rPr lang="en-US" sz="1200" dirty="0" err="1" smtClean="0"/>
              <a:t>Anweisungen</a:t>
            </a:r>
            <a:r>
              <a:rPr lang="en-US" sz="1200" dirty="0" smtClean="0"/>
              <a:t> und </a:t>
            </a:r>
            <a:r>
              <a:rPr lang="en-US" sz="1200" dirty="0" err="1" smtClean="0"/>
              <a:t>baue</a:t>
            </a:r>
            <a:r>
              <a:rPr lang="en-US" sz="1200" dirty="0" smtClean="0"/>
              <a:t> den </a:t>
            </a:r>
            <a:r>
              <a:rPr lang="en-US" sz="1200" dirty="0" err="1" smtClean="0"/>
              <a:t>Roboter</a:t>
            </a:r>
            <a:endParaRPr lang="en-US" sz="1200" dirty="0" smtClean="0"/>
          </a:p>
          <a:p>
            <a:pPr lvl="1"/>
            <a:r>
              <a:rPr lang="en-US" sz="1200" dirty="0" smtClean="0">
                <a:hlinkClick r:id="rId4"/>
              </a:rPr>
              <a:t>http</a:t>
            </a:r>
            <a:r>
              <a:rPr lang="en-US" sz="1200" dirty="0">
                <a:hlinkClick r:id="rId4"/>
              </a:rPr>
              <a:t>://www.fraunhofer.de/de/schnelleinstieg/schueler-und-</a:t>
            </a:r>
            <a:r>
              <a:rPr lang="en-US" sz="1200" dirty="0" smtClean="0">
                <a:hlinkClick r:id="rId4"/>
              </a:rPr>
              <a:t>studierende.html</a:t>
            </a:r>
            <a:r>
              <a:rPr lang="en-US" sz="1200" dirty="0" smtClean="0"/>
              <a:t> </a:t>
            </a:r>
          </a:p>
          <a:p>
            <a:r>
              <a:rPr lang="en-US" sz="1200" b="1" dirty="0" err="1" smtClean="0"/>
              <a:t>Hausaufgaben</a:t>
            </a:r>
            <a:r>
              <a:rPr lang="en-US" sz="1200" b="1" dirty="0" smtClean="0"/>
              <a:t>: </a:t>
            </a:r>
            <a:r>
              <a:rPr lang="en-US" sz="1200" b="1" dirty="0" err="1" smtClean="0"/>
              <a:t>Texte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lesen</a:t>
            </a:r>
            <a:r>
              <a:rPr lang="en-US" sz="1200" b="1" dirty="0"/>
              <a:t> </a:t>
            </a:r>
            <a:r>
              <a:rPr lang="en-US" sz="1200" b="1" dirty="0" smtClean="0"/>
              <a:t>– </a:t>
            </a:r>
            <a:r>
              <a:rPr lang="en-US" sz="1200" b="1" dirty="0" err="1" smtClean="0"/>
              <a:t>suche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einen</a:t>
            </a:r>
            <a:r>
              <a:rPr lang="en-US" sz="1200" b="1" dirty="0" smtClean="0"/>
              <a:t> Text </a:t>
            </a:r>
            <a:r>
              <a:rPr lang="en-US" sz="1200" b="1" dirty="0" err="1" smtClean="0"/>
              <a:t>aus</a:t>
            </a:r>
            <a:r>
              <a:rPr lang="en-US" sz="1200" b="1" dirty="0" smtClean="0"/>
              <a:t> – </a:t>
            </a:r>
            <a:r>
              <a:rPr lang="en-US" sz="1200" b="1" dirty="0" err="1" smtClean="0"/>
              <a:t>mache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Notizen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beim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Lesen</a:t>
            </a:r>
            <a:r>
              <a:rPr lang="en-US" sz="1200" b="1" dirty="0" smtClean="0"/>
              <a:t> </a:t>
            </a: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72" y="46228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err="1"/>
              <a:t>B</a:t>
            </a:r>
            <a:r>
              <a:rPr lang="en-US" sz="2800" dirty="0" err="1" smtClean="0"/>
              <a:t>eantworte</a:t>
            </a:r>
            <a:r>
              <a:rPr lang="en-US" sz="2800" dirty="0" smtClean="0"/>
              <a:t> die </a:t>
            </a:r>
            <a:r>
              <a:rPr lang="en-US" sz="2800" dirty="0" err="1" smtClean="0"/>
              <a:t>folgenden</a:t>
            </a:r>
            <a:r>
              <a:rPr lang="en-US" sz="2800" dirty="0" smtClean="0"/>
              <a:t> </a:t>
            </a:r>
            <a:r>
              <a:rPr lang="en-US" sz="2800" dirty="0" err="1" smtClean="0"/>
              <a:t>Fragen</a:t>
            </a:r>
            <a:r>
              <a:rPr lang="en-US" sz="2800" dirty="0" smtClean="0"/>
              <a:t> in </a:t>
            </a:r>
            <a:r>
              <a:rPr lang="en-US" sz="2800" dirty="0" err="1" smtClean="0"/>
              <a:t>deiner</a:t>
            </a:r>
            <a:r>
              <a:rPr lang="en-US" sz="2800" dirty="0" smtClean="0"/>
              <a:t> </a:t>
            </a:r>
            <a:r>
              <a:rPr lang="en-US" sz="2800" dirty="0" err="1" smtClean="0"/>
              <a:t>Präsentation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272" y="1913128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Erfinder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Beschreibe</a:t>
            </a:r>
            <a:r>
              <a:rPr lang="en-US" dirty="0" smtClean="0"/>
              <a:t> den </a:t>
            </a:r>
            <a:r>
              <a:rPr lang="en-US" dirty="0" err="1" smtClean="0"/>
              <a:t>Lebenslauf</a:t>
            </a:r>
            <a:r>
              <a:rPr lang="en-US" dirty="0" smtClean="0"/>
              <a:t> “</a:t>
            </a:r>
            <a:r>
              <a:rPr lang="en-US" dirty="0" err="1" smtClean="0"/>
              <a:t>deines</a:t>
            </a:r>
            <a:r>
              <a:rPr lang="en-US" dirty="0" smtClean="0"/>
              <a:t> </a:t>
            </a:r>
            <a:r>
              <a:rPr lang="en-US" dirty="0" err="1" smtClean="0"/>
              <a:t>Erfinders</a:t>
            </a:r>
            <a:r>
              <a:rPr lang="en-US" dirty="0" smtClean="0"/>
              <a:t>” </a:t>
            </a:r>
            <a:r>
              <a:rPr lang="en-US" dirty="0" err="1" smtClean="0"/>
              <a:t>oder</a:t>
            </a:r>
            <a:r>
              <a:rPr lang="en-US" dirty="0" smtClean="0"/>
              <a:t> die </a:t>
            </a:r>
            <a:r>
              <a:rPr lang="en-US" dirty="0" err="1" smtClean="0"/>
              <a:t>Entwicklung</a:t>
            </a:r>
            <a:r>
              <a:rPr lang="en-US" dirty="0" smtClean="0"/>
              <a:t> “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” so </a:t>
            </a:r>
            <a:r>
              <a:rPr lang="en-US" dirty="0" err="1" smtClean="0"/>
              <a:t>wichtig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Bedeutung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Gesellschaft?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die </a:t>
            </a:r>
            <a:r>
              <a:rPr lang="en-US" dirty="0" err="1" smtClean="0"/>
              <a:t>Zukunft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Erfindung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: </a:t>
            </a:r>
            <a:r>
              <a:rPr lang="en-US" dirty="0" err="1"/>
              <a:t>W</a:t>
            </a:r>
            <a:r>
              <a:rPr lang="en-US" dirty="0" err="1" smtClean="0"/>
              <a:t>ird</a:t>
            </a:r>
            <a:r>
              <a:rPr lang="en-US" dirty="0" smtClean="0"/>
              <a:t> das </a:t>
            </a:r>
            <a:r>
              <a:rPr lang="en-US" dirty="0" err="1" smtClean="0"/>
              <a:t>Leben</a:t>
            </a:r>
            <a:r>
              <a:rPr lang="en-US" dirty="0" smtClean="0"/>
              <a:t> /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Technologien</a:t>
            </a:r>
            <a:r>
              <a:rPr lang="en-US" dirty="0" smtClean="0"/>
              <a:t> </a:t>
            </a:r>
            <a:r>
              <a:rPr lang="en-US" dirty="0" err="1" smtClean="0"/>
              <a:t>immer</a:t>
            </a:r>
            <a:r>
              <a:rPr lang="en-US" dirty="0" smtClean="0"/>
              <a:t> </a:t>
            </a:r>
            <a:r>
              <a:rPr lang="en-US" dirty="0" err="1" smtClean="0"/>
              <a:t>besser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 ,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(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Beispiel</a:t>
            </a:r>
            <a:r>
              <a:rPr lang="en-US" dirty="0" smtClean="0"/>
              <a:t>: Hast du </a:t>
            </a:r>
            <a:r>
              <a:rPr lang="en-US" dirty="0" err="1" smtClean="0"/>
              <a:t>gute</a:t>
            </a:r>
            <a:r>
              <a:rPr lang="en-US" dirty="0" smtClean="0"/>
              <a:t>/</a:t>
            </a:r>
            <a:r>
              <a:rPr lang="en-US" dirty="0" err="1" smtClean="0"/>
              <a:t>schlechte</a:t>
            </a:r>
            <a:r>
              <a:rPr lang="en-US" dirty="0" smtClean="0"/>
              <a:t> </a:t>
            </a:r>
            <a:r>
              <a:rPr lang="en-US" dirty="0" err="1" smtClean="0"/>
              <a:t>Erfahrung</a:t>
            </a:r>
            <a:r>
              <a:rPr lang="en-US" dirty="0" smtClean="0"/>
              <a:t> mit </a:t>
            </a:r>
            <a:r>
              <a:rPr lang="en-US" dirty="0" err="1" smtClean="0"/>
              <a:t>neuer</a:t>
            </a:r>
            <a:r>
              <a:rPr lang="en-US" dirty="0" smtClean="0"/>
              <a:t> </a:t>
            </a:r>
            <a:r>
              <a:rPr lang="en-US" dirty="0" err="1" smtClean="0"/>
              <a:t>Technologie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Writing:</a:t>
            </a:r>
          </a:p>
          <a:p>
            <a:r>
              <a:rPr lang="en-US" dirty="0"/>
              <a:t>check your writing for organization of your thoughts</a:t>
            </a:r>
          </a:p>
          <a:p>
            <a:pPr lvl="1"/>
            <a:r>
              <a:rPr lang="en-US" sz="2500" dirty="0"/>
              <a:t>present sources viewpoints</a:t>
            </a:r>
          </a:p>
          <a:p>
            <a:pPr lvl="1"/>
            <a:r>
              <a:rPr lang="en-US" sz="2500" dirty="0"/>
              <a:t>clearly state your own viewpoint – and defend it</a:t>
            </a:r>
          </a:p>
          <a:p>
            <a:pPr lvl="2"/>
            <a:r>
              <a:rPr lang="en-US" sz="2500" dirty="0"/>
              <a:t>use all sources to support your essay</a:t>
            </a:r>
          </a:p>
          <a:p>
            <a:pPr lvl="2"/>
            <a:r>
              <a:rPr lang="en-US" sz="2500" dirty="0"/>
              <a:t>identify sources clearly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</p:txBody>
      </p:sp>
    </p:spTree>
    <p:extLst>
      <p:ext uri="{BB962C8B-B14F-4D97-AF65-F5344CB8AC3E}">
        <p14:creationId xmlns:p14="http://schemas.microsoft.com/office/powerpoint/2010/main" val="299276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Naturwissenschaft</a:t>
            </a:r>
            <a:r>
              <a:rPr lang="en-US" dirty="0" smtClean="0"/>
              <a:t> &amp; </a:t>
            </a:r>
            <a:r>
              <a:rPr lang="en-US" dirty="0" err="1" smtClean="0"/>
              <a:t>Technologie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Vergleichen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/>
              <a:t>das </a:t>
            </a:r>
            <a:r>
              <a:rPr lang="en-US" sz="2800" dirty="0" err="1"/>
              <a:t>amerikanische</a:t>
            </a:r>
            <a:r>
              <a:rPr lang="en-US" sz="2800" dirty="0"/>
              <a:t> </a:t>
            </a:r>
            <a:r>
              <a:rPr lang="en-US" sz="2800" dirty="0" smtClean="0"/>
              <a:t>mit </a:t>
            </a:r>
            <a:r>
              <a:rPr lang="en-US" sz="2800" dirty="0" err="1" smtClean="0"/>
              <a:t>dem</a:t>
            </a:r>
            <a:r>
              <a:rPr lang="en-US" sz="2800" dirty="0" smtClean="0"/>
              <a:t> </a:t>
            </a:r>
            <a:r>
              <a:rPr lang="en-US" sz="2800" dirty="0" err="1" smtClean="0"/>
              <a:t>deutschen</a:t>
            </a:r>
            <a:r>
              <a:rPr lang="en-US" sz="2800" dirty="0"/>
              <a:t>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. Wie </a:t>
            </a:r>
            <a:r>
              <a:rPr lang="en-US" sz="2800" dirty="0" err="1" smtClean="0"/>
              <a:t>beinflusst</a:t>
            </a:r>
            <a:r>
              <a:rPr lang="en-US" sz="2800" dirty="0" smtClean="0"/>
              <a:t> das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 die Menschen?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 (yourself)</a:t>
            </a:r>
          </a:p>
          <a:p>
            <a:r>
              <a:rPr lang="en-US" dirty="0" err="1" smtClean="0"/>
              <a:t>aufwecken</a:t>
            </a:r>
            <a:r>
              <a:rPr lang="en-US" dirty="0" smtClean="0"/>
              <a:t> – to wake up (somebody else)</a:t>
            </a:r>
          </a:p>
          <a:p>
            <a:r>
              <a:rPr lang="en-US" dirty="0" err="1" smtClean="0"/>
              <a:t>aufmachen</a:t>
            </a:r>
            <a:r>
              <a:rPr lang="en-US" dirty="0" smtClean="0"/>
              <a:t> – to open </a:t>
            </a:r>
          </a:p>
          <a:p>
            <a:r>
              <a:rPr lang="en-US" dirty="0" err="1" smtClean="0"/>
              <a:t>beliebt</a:t>
            </a:r>
            <a:r>
              <a:rPr lang="en-US" dirty="0" smtClean="0"/>
              <a:t> – popular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Mandeln</a:t>
            </a:r>
            <a:r>
              <a:rPr lang="en-US" dirty="0" smtClean="0"/>
              <a:t> – almonds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e – present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– in general</a:t>
            </a:r>
          </a:p>
          <a:p>
            <a:r>
              <a:rPr lang="en-US" dirty="0" err="1" smtClean="0"/>
              <a:t>schicken</a:t>
            </a:r>
            <a:r>
              <a:rPr lang="en-US" dirty="0" smtClean="0"/>
              <a:t> – to send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Eierpunsch</a:t>
            </a:r>
            <a:r>
              <a:rPr lang="en-US" dirty="0" smtClean="0"/>
              <a:t> – eggnog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Weihnachtsstollen</a:t>
            </a:r>
            <a:r>
              <a:rPr lang="en-US" dirty="0" smtClean="0"/>
              <a:t> – special holiday fruitcake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– eve of Dec 24th</a:t>
            </a:r>
          </a:p>
          <a:p>
            <a:endParaRPr lang="en-US" dirty="0"/>
          </a:p>
          <a:p>
            <a:r>
              <a:rPr lang="en-US" dirty="0" err="1" smtClean="0"/>
              <a:t>Silvester</a:t>
            </a:r>
            <a:r>
              <a:rPr lang="en-US" dirty="0" smtClean="0"/>
              <a:t> – new year eve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rt von – which type of </a:t>
            </a:r>
          </a:p>
          <a:p>
            <a:r>
              <a:rPr lang="en-US" dirty="0" err="1" smtClean="0"/>
              <a:t>nennen</a:t>
            </a:r>
            <a:r>
              <a:rPr lang="en-US" dirty="0" smtClean="0"/>
              <a:t> – to name (to give the name)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den </a:t>
            </a:r>
            <a:r>
              <a:rPr lang="en-US" dirty="0" err="1" smtClean="0"/>
              <a:t>Hund</a:t>
            </a:r>
            <a:r>
              <a:rPr lang="en-US" dirty="0" smtClean="0"/>
              <a:t> “Duke”.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heisse</a:t>
            </a:r>
            <a:r>
              <a:rPr lang="en-US" dirty="0" smtClean="0"/>
              <a:t> Erwin.</a:t>
            </a:r>
          </a:p>
          <a:p>
            <a:r>
              <a:rPr lang="en-US" dirty="0" err="1" smtClean="0"/>
              <a:t>Buecher</a:t>
            </a:r>
            <a:r>
              <a:rPr lang="en-US" dirty="0" smtClean="0"/>
              <a:t> =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://www.fraunhofer.de/de/ueber-</a:t>
            </a:r>
            <a:r>
              <a:rPr lang="en-US" dirty="0" smtClean="0">
                <a:hlinkClick r:id="rId2"/>
              </a:rPr>
              <a:t>fraunhofer.html</a:t>
            </a:r>
          </a:p>
          <a:p>
            <a:r>
              <a:rPr lang="en-US" dirty="0" err="1" smtClean="0"/>
              <a:t>Frauenhofer</a:t>
            </a:r>
            <a:r>
              <a:rPr lang="en-US" dirty="0" smtClean="0"/>
              <a:t> Institute – </a:t>
            </a:r>
            <a:r>
              <a:rPr lang="en-US" dirty="0" err="1" smtClean="0"/>
              <a:t>Werbung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 - overall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Leute</a:t>
            </a:r>
            <a:r>
              <a:rPr lang="en-US" dirty="0" smtClean="0"/>
              <a:t>, die </a:t>
            </a:r>
            <a:r>
              <a:rPr lang="en-US" dirty="0" err="1" smtClean="0"/>
              <a:t>kein</a:t>
            </a:r>
            <a:r>
              <a:rPr lang="en-US" dirty="0" smtClean="0"/>
              <a:t> Geld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nehmen</a:t>
            </a:r>
            <a:r>
              <a:rPr lang="en-US" dirty="0" smtClean="0"/>
              <a:t> den Bus.</a:t>
            </a:r>
          </a:p>
          <a:p>
            <a:r>
              <a:rPr lang="en-US" dirty="0" err="1" smtClean="0"/>
              <a:t>versichern</a:t>
            </a:r>
            <a:r>
              <a:rPr lang="en-US" dirty="0" smtClean="0"/>
              <a:t> – to insure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Versicherung</a:t>
            </a:r>
            <a:r>
              <a:rPr lang="en-US" dirty="0" smtClean="0"/>
              <a:t> – the insurance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Mitglied</a:t>
            </a:r>
            <a:r>
              <a:rPr lang="en-US" dirty="0" smtClean="0"/>
              <a:t> – the member (of a club for example)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– it belongs to me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(dative) – to belong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Bahnhof</a:t>
            </a:r>
            <a:r>
              <a:rPr lang="en-US" dirty="0" smtClean="0"/>
              <a:t> – </a:t>
            </a:r>
            <a:r>
              <a:rPr lang="en-US" dirty="0" err="1" smtClean="0"/>
              <a:t>trainstation</a:t>
            </a:r>
            <a:endParaRPr lang="en-US" dirty="0" smtClean="0"/>
          </a:p>
          <a:p>
            <a:r>
              <a:rPr lang="en-US" dirty="0" smtClean="0"/>
              <a:t>der ICE – intercity express – a very fast train in Germany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grösser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Maria – Peter is taller than Maria</a:t>
            </a:r>
          </a:p>
          <a:p>
            <a:r>
              <a:rPr lang="en-US" dirty="0" err="1" smtClean="0"/>
              <a:t>wichtig</a:t>
            </a:r>
            <a:r>
              <a:rPr lang="en-US" dirty="0" smtClean="0"/>
              <a:t> – </a:t>
            </a:r>
            <a:r>
              <a:rPr lang="en-US" dirty="0" err="1" smtClean="0"/>
              <a:t>wichtiger</a:t>
            </a:r>
            <a:r>
              <a:rPr lang="en-US" dirty="0" smtClean="0"/>
              <a:t> – am </a:t>
            </a:r>
            <a:r>
              <a:rPr lang="en-US" dirty="0" err="1" smtClean="0"/>
              <a:t>wichtigsten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englisch</a:t>
            </a:r>
            <a:r>
              <a:rPr lang="en-US" dirty="0" smtClean="0"/>
              <a:t> - </a:t>
            </a:r>
            <a:r>
              <a:rPr lang="en-US" dirty="0" err="1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6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Steuerbüro</a:t>
            </a:r>
            <a:r>
              <a:rPr lang="en-US" dirty="0" smtClean="0"/>
              <a:t> – the tax office</a:t>
            </a:r>
          </a:p>
          <a:p>
            <a:r>
              <a:rPr lang="en-US" dirty="0" err="1" smtClean="0"/>
              <a:t>beinhalten</a:t>
            </a:r>
            <a:r>
              <a:rPr lang="en-US" dirty="0" smtClean="0"/>
              <a:t> – to contain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Inhalt</a:t>
            </a:r>
            <a:r>
              <a:rPr lang="en-US" dirty="0" smtClean="0"/>
              <a:t> – the content</a:t>
            </a:r>
          </a:p>
          <a:p>
            <a:endParaRPr lang="en-US" dirty="0"/>
          </a:p>
          <a:p>
            <a:r>
              <a:rPr lang="en-US" dirty="0" smtClean="0"/>
              <a:t>in order to – um  _____ </a:t>
            </a:r>
            <a:r>
              <a:rPr lang="en-US" dirty="0" err="1" smtClean="0"/>
              <a:t>zu</a:t>
            </a:r>
            <a:r>
              <a:rPr lang="en-US" dirty="0" smtClean="0"/>
              <a:t> “verb”</a:t>
            </a:r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200 </a:t>
            </a:r>
            <a:r>
              <a:rPr lang="en-US" dirty="0" err="1" smtClean="0"/>
              <a:t>Stunden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u="sng" dirty="0" err="1" smtClean="0"/>
              <a:t>zu</a:t>
            </a:r>
            <a:r>
              <a:rPr lang="en-US" u="sng" dirty="0" smtClean="0"/>
              <a:t> </a:t>
            </a:r>
            <a:r>
              <a:rPr lang="en-US" u="sng" dirty="0" err="1" smtClean="0"/>
              <a:t>machen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need 200 hours, </a:t>
            </a:r>
            <a:r>
              <a:rPr lang="en-US" u="sng" dirty="0" smtClean="0"/>
              <a:t>in order to</a:t>
            </a:r>
            <a:r>
              <a:rPr lang="en-US" dirty="0" smtClean="0"/>
              <a:t> graduate</a:t>
            </a:r>
          </a:p>
          <a:p>
            <a:endParaRPr lang="en-US" dirty="0" smtClean="0"/>
          </a:p>
          <a:p>
            <a:r>
              <a:rPr lang="en-US" dirty="0" smtClean="0"/>
              <a:t>to graduate –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Karte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</a:t>
            </a:r>
            <a:r>
              <a:rPr lang="en-US" dirty="0" err="1" smtClean="0"/>
              <a:t>ehrenamtliche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en-US" dirty="0" smtClean="0"/>
              <a:t> </a:t>
            </a:r>
            <a:r>
              <a:rPr lang="en-US" dirty="0" err="1" smtClean="0"/>
              <a:t>auf</a:t>
            </a:r>
            <a:r>
              <a:rPr lang="en-US" u="sng" dirty="0" err="1" smtClean="0"/>
              <a:t>zu</a:t>
            </a:r>
            <a:r>
              <a:rPr lang="en-US" dirty="0" err="1" smtClean="0"/>
              <a:t>schreiben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aufschreiben</a:t>
            </a:r>
            <a:r>
              <a:rPr lang="en-US" dirty="0" smtClean="0"/>
              <a:t> – to record</a:t>
            </a:r>
          </a:p>
          <a:p>
            <a:endParaRPr lang="en-US" dirty="0"/>
          </a:p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– at the same time</a:t>
            </a:r>
          </a:p>
          <a:p>
            <a:endParaRPr lang="en-US" dirty="0"/>
          </a:p>
          <a:p>
            <a:r>
              <a:rPr lang="en-US" dirty="0" err="1" smtClean="0"/>
              <a:t>Abschliessend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: </a:t>
            </a:r>
            <a:r>
              <a:rPr lang="en-US" dirty="0" err="1" smtClean="0"/>
              <a:t>Ich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In conclusion I would like to say: I…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Gesetz</a:t>
            </a:r>
            <a:r>
              <a:rPr lang="en-US" dirty="0" smtClean="0"/>
              <a:t>- the law</a:t>
            </a:r>
          </a:p>
          <a:p>
            <a:r>
              <a:rPr lang="en-US" dirty="0" err="1" smtClean="0"/>
              <a:t>unterschreiben</a:t>
            </a:r>
            <a:r>
              <a:rPr lang="en-US" dirty="0" smtClean="0"/>
              <a:t> – to sign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Pistole</a:t>
            </a:r>
            <a:r>
              <a:rPr lang="en-US" dirty="0" smtClean="0"/>
              <a:t>- the pistol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Gewehr</a:t>
            </a:r>
            <a:r>
              <a:rPr lang="en-US" dirty="0" smtClean="0"/>
              <a:t> – the gun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Regierung</a:t>
            </a:r>
            <a:r>
              <a:rPr lang="en-US" dirty="0" smtClean="0"/>
              <a:t> – the government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nur</a:t>
            </a:r>
            <a:r>
              <a:rPr lang="en-US" dirty="0" smtClean="0"/>
              <a:t> – only 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– never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 – to apply (for a job, university,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Bewerbung</a:t>
            </a:r>
            <a:r>
              <a:rPr lang="en-US" dirty="0" smtClean="0"/>
              <a:t> – the application (for a job …)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Anzeige</a:t>
            </a:r>
            <a:r>
              <a:rPr lang="en-US" dirty="0" smtClean="0"/>
              <a:t> – the announcement, advertisement</a:t>
            </a:r>
          </a:p>
          <a:p>
            <a:r>
              <a:rPr lang="en-US" dirty="0" err="1" smtClean="0"/>
              <a:t>qualifizieren</a:t>
            </a:r>
            <a:r>
              <a:rPr lang="en-US" dirty="0" smtClean="0"/>
              <a:t> – to qualify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für</a:t>
            </a:r>
            <a:r>
              <a:rPr lang="en-US" dirty="0" smtClean="0"/>
              <a:t> …. </a:t>
            </a:r>
            <a:r>
              <a:rPr lang="en-US" dirty="0" err="1" smtClean="0"/>
              <a:t>qualifiziert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– I am qualified for….</a:t>
            </a:r>
          </a:p>
        </p:txBody>
      </p:sp>
    </p:spTree>
    <p:extLst>
      <p:ext uri="{BB962C8B-B14F-4D97-AF65-F5344CB8AC3E}">
        <p14:creationId xmlns:p14="http://schemas.microsoft.com/office/powerpoint/2010/main" val="100639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15942</TotalTime>
  <Words>1654</Words>
  <Application>Microsoft Macintosh PowerPoint</Application>
  <PresentationFormat>On-screen Show (4:3)</PresentationFormat>
  <Paragraphs>248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Deutsch AP </vt:lpstr>
      <vt:lpstr>Donnerstag, der 28. Februar 2013 Deutsch AP (E Stunde) Heute ist ein B Tag</vt:lpstr>
      <vt:lpstr>Beantworte die folgenden Fragen in deiner Präsentation:</vt:lpstr>
      <vt:lpstr>Korrekturen</vt:lpstr>
      <vt:lpstr>10 Minuten schreiben</vt:lpstr>
      <vt:lpstr>Vokablen</vt:lpstr>
      <vt:lpstr>Vokabeln</vt:lpstr>
      <vt:lpstr>Vokabeln</vt:lpstr>
      <vt:lpstr>Vokabeln</vt:lpstr>
      <vt:lpstr>Vokabeln</vt:lpstr>
      <vt:lpstr>Vokabeln (24. Januar 2013)</vt:lpstr>
      <vt:lpstr>Vokabeln</vt:lpstr>
      <vt:lpstr>Vokabeln</vt:lpstr>
      <vt:lpstr>Vokabeln</vt:lpstr>
      <vt:lpstr>Portfolio</vt:lpstr>
      <vt:lpstr>email von Herrn Busch</vt:lpstr>
      <vt:lpstr>für den Unterricht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393</cp:revision>
  <dcterms:created xsi:type="dcterms:W3CDTF">2012-09-05T12:59:09Z</dcterms:created>
  <dcterms:modified xsi:type="dcterms:W3CDTF">2013-02-28T18:37:31Z</dcterms:modified>
</cp:coreProperties>
</file>