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sldIdLst>
    <p:sldId id="256" r:id="rId2"/>
    <p:sldId id="258" r:id="rId3"/>
    <p:sldId id="268" r:id="rId4"/>
    <p:sldId id="260" r:id="rId5"/>
    <p:sldId id="266" r:id="rId6"/>
    <p:sldId id="259" r:id="rId7"/>
    <p:sldId id="261" r:id="rId8"/>
    <p:sldId id="262" r:id="rId9"/>
    <p:sldId id="263" r:id="rId10"/>
    <p:sldId id="264" r:id="rId11"/>
    <p:sldId id="270" r:id="rId12"/>
    <p:sldId id="265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272" y="1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afoeg-rechner.de/FAQ/rueckzahlung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Operation – surgery</a:t>
            </a:r>
          </a:p>
          <a:p>
            <a:r>
              <a:rPr lang="en-US" dirty="0" smtClean="0"/>
              <a:t>der Hals – throat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Stunden</a:t>
            </a:r>
            <a:r>
              <a:rPr lang="en-US" dirty="0" smtClean="0"/>
              <a:t> – hour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Nachhilfeunterricht</a:t>
            </a:r>
            <a:r>
              <a:rPr lang="en-US" dirty="0" smtClean="0"/>
              <a:t> – tutoring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 – the lesson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Kommunikation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Fähigkeit</a:t>
            </a:r>
            <a:r>
              <a:rPr lang="en-US" dirty="0" smtClean="0"/>
              <a:t> – the ability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mit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fertig</a:t>
            </a:r>
            <a:r>
              <a:rPr lang="en-US" dirty="0" smtClean="0"/>
              <a:t> – I am done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Wenn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Afrika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könnte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würde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ich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gern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Kindern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helfen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dependent clause with subordinating conjunction takes the first part of the sentence, then the compete clause = “first place”</a:t>
            </a:r>
            <a:r>
              <a:rPr lang="en-US" dirty="0" smtClean="0"/>
              <a:t>, and so then the </a:t>
            </a:r>
            <a:r>
              <a:rPr lang="en-US" dirty="0" smtClean="0">
                <a:solidFill>
                  <a:srgbClr val="008000"/>
                </a:solidFill>
              </a:rPr>
              <a:t>conjugated verb from the main sentence needs to be in second place (=right after the comma)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the rest of the words follow in grammatical correct order for a main clause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(24. </a:t>
            </a:r>
            <a:r>
              <a:rPr lang="en-US" dirty="0" err="1" smtClean="0"/>
              <a:t>Januar</a:t>
            </a:r>
            <a:r>
              <a:rPr lang="en-US"/>
              <a:t> </a:t>
            </a:r>
            <a:r>
              <a:rPr lang="en-US" smtClean="0"/>
              <a:t>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ausziehen</a:t>
            </a:r>
            <a:r>
              <a:rPr lang="en-US" dirty="0" smtClean="0"/>
              <a:t> – to move out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schönsten</a:t>
            </a:r>
            <a:r>
              <a:rPr lang="en-US" dirty="0" smtClean="0"/>
              <a:t> – superlative of </a:t>
            </a:r>
            <a:r>
              <a:rPr lang="en-US" dirty="0" err="1" smtClean="0"/>
              <a:t>schön</a:t>
            </a:r>
            <a:endParaRPr lang="en-US" dirty="0" smtClean="0"/>
          </a:p>
          <a:p>
            <a:r>
              <a:rPr lang="en-US" dirty="0" err="1" smtClean="0"/>
              <a:t>schön</a:t>
            </a:r>
            <a:r>
              <a:rPr lang="en-US" dirty="0" smtClean="0"/>
              <a:t> – </a:t>
            </a:r>
            <a:r>
              <a:rPr lang="en-US" dirty="0" err="1" smtClean="0"/>
              <a:t>schöner</a:t>
            </a:r>
            <a:r>
              <a:rPr lang="en-US" dirty="0" smtClean="0"/>
              <a:t> – am </a:t>
            </a:r>
            <a:r>
              <a:rPr lang="en-US" dirty="0" err="1" smtClean="0"/>
              <a:t>schönsten</a:t>
            </a:r>
            <a:endParaRPr lang="en-US" dirty="0" smtClean="0"/>
          </a:p>
          <a:p>
            <a:r>
              <a:rPr lang="en-US" dirty="0" smtClean="0"/>
              <a:t>the most beautiful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Einschränkung</a:t>
            </a:r>
            <a:r>
              <a:rPr lang="en-US" dirty="0" smtClean="0"/>
              <a:t> – the limitation, constriction</a:t>
            </a:r>
          </a:p>
          <a:p>
            <a:r>
              <a:rPr lang="en-US" dirty="0" smtClean="0"/>
              <a:t>das Nest – the nest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Nesthocker</a:t>
            </a:r>
            <a:r>
              <a:rPr lang="en-US" dirty="0" smtClean="0"/>
              <a:t> – used for a person not leaving home in later adult life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eigenes</a:t>
            </a:r>
            <a:r>
              <a:rPr lang="en-US" dirty="0" smtClean="0"/>
              <a:t> Nest </a:t>
            </a:r>
            <a:r>
              <a:rPr lang="en-US" dirty="0" err="1" smtClean="0"/>
              <a:t>gründen</a:t>
            </a:r>
            <a:r>
              <a:rPr lang="en-US" dirty="0" smtClean="0"/>
              <a:t> – to found your own “nest” - home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um </a:t>
            </a:r>
            <a:r>
              <a:rPr lang="en-US" dirty="0" err="1" smtClean="0"/>
              <a:t>etwas</a:t>
            </a:r>
            <a:r>
              <a:rPr lang="en-US" dirty="0" smtClean="0"/>
              <a:t>/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kümmern</a:t>
            </a:r>
            <a:r>
              <a:rPr lang="en-US" dirty="0" smtClean="0"/>
              <a:t> – to take care of something/someone</a:t>
            </a:r>
          </a:p>
          <a:p>
            <a:r>
              <a:rPr lang="en-US" dirty="0" err="1" smtClean="0"/>
              <a:t>BAföG</a:t>
            </a:r>
            <a:r>
              <a:rPr lang="en-US" dirty="0" smtClean="0"/>
              <a:t> – FASFA (money loaned from the government to study)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Bundesausbildungsförderungsgesetz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BAföG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http://www.bafoeg-rechner.de/FAQ/</a:t>
            </a:r>
            <a:r>
              <a:rPr lang="en-US" dirty="0" smtClean="0">
                <a:hlinkClick r:id="rId2"/>
              </a:rPr>
              <a:t>rueckzahlung.php</a:t>
            </a:r>
            <a:endParaRPr lang="en-US" dirty="0" smtClean="0"/>
          </a:p>
          <a:p>
            <a:r>
              <a:rPr lang="en-US" dirty="0" err="1" smtClean="0"/>
              <a:t>selbstständig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independent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eigene</a:t>
            </a:r>
            <a:r>
              <a:rPr lang="en-US" dirty="0" smtClean="0"/>
              <a:t> Herr </a:t>
            </a:r>
            <a:r>
              <a:rPr lang="en-US" dirty="0" err="1" smtClean="0"/>
              <a:t>sein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Bude</a:t>
            </a:r>
            <a:r>
              <a:rPr lang="en-US" dirty="0" smtClean="0"/>
              <a:t> – shack, den, hangout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6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6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Include your thoughts about German: do you think your studies and/or the AP class</a:t>
            </a:r>
            <a:r>
              <a:rPr lang="en-US" dirty="0"/>
              <a:t> </a:t>
            </a:r>
            <a:r>
              <a:rPr lang="en-US" dirty="0" smtClean="0"/>
              <a:t>&amp; exam might influence you in the future?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9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Donnerstag</a:t>
            </a:r>
            <a:r>
              <a:rPr lang="en-US" sz="2000" dirty="0" smtClean="0"/>
              <a:t>, der 24. </a:t>
            </a:r>
            <a:r>
              <a:rPr lang="en-US" sz="2000" dirty="0" err="1" smtClean="0"/>
              <a:t>Januar</a:t>
            </a:r>
            <a:r>
              <a:rPr lang="en-US" sz="2000" dirty="0" smtClean="0"/>
              <a:t>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C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8765"/>
            <a:ext cx="8534400" cy="5017895"/>
          </a:xfrm>
        </p:spPr>
        <p:txBody>
          <a:bodyPr>
            <a:noAutofit/>
          </a:bodyPr>
          <a:lstStyle/>
          <a:p>
            <a:r>
              <a:rPr lang="en-US" sz="1400" b="1" dirty="0"/>
              <a:t>Goal: </a:t>
            </a:r>
            <a:r>
              <a:rPr lang="en-US" sz="1400" dirty="0" smtClean="0"/>
              <a:t>to understand authentic written text, audio material and audio-visual material, which is used on a daily bases in Germany; to understand and participate in the spoken and written communication, used on a daily bases in Germany; to understand the culture of German speaking countries.</a:t>
            </a:r>
            <a:endParaRPr lang="en-US" sz="1400" dirty="0"/>
          </a:p>
          <a:p>
            <a:r>
              <a:rPr lang="en-US" sz="1400" b="1" dirty="0" smtClean="0"/>
              <a:t>EXTRA Unit</a:t>
            </a:r>
            <a:r>
              <a:rPr lang="en-US" sz="1400" b="1" dirty="0"/>
              <a:t>: </a:t>
            </a:r>
            <a:r>
              <a:rPr lang="en-US" sz="1400" dirty="0" smtClean="0"/>
              <a:t>Practice for AP Exam</a:t>
            </a:r>
          </a:p>
          <a:p>
            <a:r>
              <a:rPr lang="en-US" sz="1400" b="1" dirty="0" smtClean="0"/>
              <a:t>Key Question: </a:t>
            </a:r>
          </a:p>
          <a:p>
            <a:pPr lvl="1"/>
            <a:r>
              <a:rPr lang="en-US" sz="1400" dirty="0" smtClean="0"/>
              <a:t>What do I need to study to succeed in the AP exam?</a:t>
            </a:r>
          </a:p>
          <a:p>
            <a:r>
              <a:rPr lang="en-US" sz="1400" b="1" dirty="0" smtClean="0"/>
              <a:t>Objective:</a:t>
            </a:r>
          </a:p>
          <a:p>
            <a:pPr lvl="1"/>
            <a:r>
              <a:rPr lang="en-US" sz="1400" dirty="0" smtClean="0"/>
              <a:t>to gain insight into the AP Exam</a:t>
            </a:r>
          </a:p>
          <a:p>
            <a:pPr lvl="1"/>
            <a:r>
              <a:rPr lang="en-US" sz="1400" dirty="0" smtClean="0"/>
              <a:t>to practice the AP Exam</a:t>
            </a:r>
          </a:p>
          <a:p>
            <a:r>
              <a:rPr lang="en-US" sz="1400" b="1" dirty="0" err="1" smtClean="0"/>
              <a:t>Unterricht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pPr lvl="1"/>
            <a:r>
              <a:rPr lang="en-US" sz="1400" dirty="0" smtClean="0"/>
              <a:t>Portfolios &amp; Friendship Connection</a:t>
            </a:r>
          </a:p>
          <a:p>
            <a:pPr lvl="1"/>
            <a:r>
              <a:rPr lang="en-US" sz="1400" dirty="0" smtClean="0"/>
              <a:t>Lese die AP-</a:t>
            </a:r>
            <a:r>
              <a:rPr lang="en-US" sz="1400" dirty="0" err="1" smtClean="0"/>
              <a:t>Rubrik</a:t>
            </a:r>
            <a:r>
              <a:rPr lang="en-US" sz="1400" dirty="0" smtClean="0"/>
              <a:t> und </a:t>
            </a:r>
            <a:r>
              <a:rPr lang="en-US" sz="1400" dirty="0" err="1" smtClean="0"/>
              <a:t>benote</a:t>
            </a:r>
            <a:r>
              <a:rPr lang="en-US" sz="1400" dirty="0" smtClean="0"/>
              <a:t> </a:t>
            </a:r>
            <a:r>
              <a:rPr lang="en-US" sz="1400" dirty="0" err="1" smtClean="0"/>
              <a:t>deinen</a:t>
            </a:r>
            <a:r>
              <a:rPr lang="en-US" sz="1400" dirty="0" smtClean="0"/>
              <a:t> </a:t>
            </a:r>
            <a:r>
              <a:rPr lang="en-US" sz="1400" dirty="0" err="1" smtClean="0"/>
              <a:t>eigenen</a:t>
            </a:r>
            <a:r>
              <a:rPr lang="en-US" sz="1400" dirty="0" smtClean="0"/>
              <a:t> </a:t>
            </a:r>
            <a:r>
              <a:rPr lang="en-US" sz="1400" dirty="0" err="1" smtClean="0"/>
              <a:t>Aufsatz</a:t>
            </a:r>
            <a:endParaRPr lang="en-US" sz="1400" dirty="0" smtClean="0"/>
          </a:p>
          <a:p>
            <a:pPr lvl="1"/>
            <a:r>
              <a:rPr lang="en-US" sz="1400" dirty="0" err="1" smtClean="0"/>
              <a:t>Tausche</a:t>
            </a:r>
            <a:r>
              <a:rPr lang="en-US" sz="1400" dirty="0" smtClean="0"/>
              <a:t> </a:t>
            </a:r>
            <a:r>
              <a:rPr lang="en-US" sz="1400" dirty="0" err="1" smtClean="0"/>
              <a:t>deinen</a:t>
            </a:r>
            <a:r>
              <a:rPr lang="en-US" sz="1400" dirty="0" smtClean="0"/>
              <a:t> </a:t>
            </a:r>
            <a:r>
              <a:rPr lang="en-US" sz="1400" dirty="0" err="1" smtClean="0"/>
              <a:t>Aufsatz</a:t>
            </a:r>
            <a:r>
              <a:rPr lang="en-US" sz="1400" dirty="0" smtClean="0"/>
              <a:t> mit </a:t>
            </a:r>
            <a:r>
              <a:rPr lang="en-US" sz="1400" dirty="0" err="1" smtClean="0"/>
              <a:t>einem</a:t>
            </a:r>
            <a:r>
              <a:rPr lang="en-US" sz="1400" dirty="0" smtClean="0"/>
              <a:t> </a:t>
            </a:r>
            <a:r>
              <a:rPr lang="en-US" sz="1400" dirty="0" err="1" smtClean="0"/>
              <a:t>anderen</a:t>
            </a:r>
            <a:r>
              <a:rPr lang="en-US" sz="1400" dirty="0" smtClean="0"/>
              <a:t> </a:t>
            </a:r>
            <a:r>
              <a:rPr lang="en-US" sz="1400" dirty="0" err="1" smtClean="0"/>
              <a:t>Schüler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err="1" smtClean="0"/>
              <a:t>Bespreche</a:t>
            </a:r>
            <a:r>
              <a:rPr lang="en-US" sz="1400" dirty="0" smtClean="0"/>
              <a:t> </a:t>
            </a:r>
            <a:r>
              <a:rPr lang="en-US" sz="1400" dirty="0" smtClean="0"/>
              <a:t>den </a:t>
            </a:r>
            <a:r>
              <a:rPr lang="en-US" sz="1400" dirty="0" err="1" smtClean="0"/>
              <a:t>Aufsatz</a:t>
            </a:r>
            <a:r>
              <a:rPr lang="en-US" sz="1400" dirty="0" smtClean="0"/>
              <a:t> mit </a:t>
            </a:r>
            <a:r>
              <a:rPr lang="en-US" sz="1400" dirty="0" err="1" smtClean="0"/>
              <a:t>dem</a:t>
            </a:r>
            <a:r>
              <a:rPr lang="en-US" sz="1400" dirty="0" smtClean="0"/>
              <a:t> </a:t>
            </a:r>
            <a:r>
              <a:rPr lang="en-US" sz="1400" dirty="0" err="1" smtClean="0"/>
              <a:t>anderen</a:t>
            </a:r>
            <a:r>
              <a:rPr lang="en-US" sz="1400" dirty="0" smtClean="0"/>
              <a:t> </a:t>
            </a:r>
            <a:r>
              <a:rPr lang="en-US" sz="1400" dirty="0" err="1" smtClean="0"/>
              <a:t>Schüler</a:t>
            </a:r>
            <a:r>
              <a:rPr lang="en-US" sz="1400" dirty="0" smtClean="0"/>
              <a:t> und </a:t>
            </a:r>
            <a:r>
              <a:rPr lang="en-US" sz="1400" dirty="0" err="1" smtClean="0"/>
              <a:t>mache</a:t>
            </a:r>
            <a:r>
              <a:rPr lang="en-US" sz="1400" dirty="0" smtClean="0"/>
              <a:t> </a:t>
            </a:r>
            <a:r>
              <a:rPr lang="en-US" sz="1400" dirty="0" err="1" smtClean="0"/>
              <a:t>Verbesserungen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Lest </a:t>
            </a:r>
            <a:r>
              <a:rPr lang="en-US" sz="1400" dirty="0" err="1" smtClean="0"/>
              <a:t>eure</a:t>
            </a:r>
            <a:r>
              <a:rPr lang="en-US" sz="1400" dirty="0" smtClean="0"/>
              <a:t> </a:t>
            </a:r>
            <a:r>
              <a:rPr lang="en-US" sz="1400" dirty="0" err="1" smtClean="0"/>
              <a:t>Aufsätze</a:t>
            </a:r>
            <a:r>
              <a:rPr lang="en-US" sz="1400" dirty="0" smtClean="0"/>
              <a:t> </a:t>
            </a:r>
            <a:r>
              <a:rPr lang="en-US" sz="1400" dirty="0" err="1" smtClean="0"/>
              <a:t>vor</a:t>
            </a:r>
            <a:r>
              <a:rPr lang="en-US" sz="1400" dirty="0" smtClean="0"/>
              <a:t>.</a:t>
            </a:r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Hausaufgaben</a:t>
            </a:r>
            <a:r>
              <a:rPr lang="en-US" sz="1400" b="1" dirty="0" smtClean="0"/>
              <a:t>: </a:t>
            </a:r>
            <a:r>
              <a:rPr lang="en-US" sz="1400" dirty="0" err="1" smtClean="0">
                <a:solidFill>
                  <a:srgbClr val="0000FF"/>
                </a:solidFill>
              </a:rPr>
              <a:t>Fernsehen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schauen</a:t>
            </a:r>
            <a:r>
              <a:rPr lang="en-US" sz="1400" dirty="0" smtClean="0">
                <a:solidFill>
                  <a:srgbClr val="0000FF"/>
                </a:solidFill>
              </a:rPr>
              <a:t> – 30 </a:t>
            </a:r>
            <a:r>
              <a:rPr lang="en-US" sz="1400" dirty="0" err="1" smtClean="0">
                <a:solidFill>
                  <a:srgbClr val="0000FF"/>
                </a:solidFill>
              </a:rPr>
              <a:t>Minuten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jeden</a:t>
            </a:r>
            <a:r>
              <a:rPr lang="en-US" sz="1400" dirty="0" smtClean="0">
                <a:solidFill>
                  <a:srgbClr val="0000FF"/>
                </a:solidFill>
              </a:rPr>
              <a:t> Tag! </a:t>
            </a:r>
            <a:r>
              <a:rPr lang="en-US" sz="1400" dirty="0" err="1" smtClean="0">
                <a:solidFill>
                  <a:srgbClr val="0000FF"/>
                </a:solidFill>
              </a:rPr>
              <a:t>Berichte</a:t>
            </a:r>
            <a:r>
              <a:rPr lang="en-US" sz="1400" dirty="0" smtClean="0">
                <a:solidFill>
                  <a:srgbClr val="0000FF"/>
                </a:solidFill>
              </a:rPr>
              <a:t> auf </a:t>
            </a:r>
            <a:r>
              <a:rPr lang="en-US" sz="1400" dirty="0" err="1" smtClean="0">
                <a:solidFill>
                  <a:srgbClr val="0000FF"/>
                </a:solidFill>
              </a:rPr>
              <a:t>unserer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Wikiseite</a:t>
            </a:r>
            <a:r>
              <a:rPr lang="en-US" sz="1400" dirty="0" smtClean="0">
                <a:solidFill>
                  <a:srgbClr val="0000FF"/>
                </a:solidFill>
              </a:rPr>
              <a:t> was du </a:t>
            </a:r>
            <a:r>
              <a:rPr lang="en-US" sz="1400" dirty="0" err="1" smtClean="0">
                <a:solidFill>
                  <a:srgbClr val="0000FF"/>
                </a:solidFill>
              </a:rPr>
              <a:t>gesehen</a:t>
            </a:r>
            <a:r>
              <a:rPr lang="en-US" sz="1400" dirty="0" smtClean="0">
                <a:solidFill>
                  <a:srgbClr val="0000FF"/>
                </a:solidFill>
              </a:rPr>
              <a:t> hast und </a:t>
            </a:r>
            <a:r>
              <a:rPr lang="en-US" sz="1400" dirty="0" err="1" smtClean="0">
                <a:solidFill>
                  <a:srgbClr val="0000FF"/>
                </a:solidFill>
              </a:rPr>
              <a:t>wie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es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dir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gefallen</a:t>
            </a:r>
            <a:r>
              <a:rPr lang="en-US" sz="1400" dirty="0" smtClean="0">
                <a:solidFill>
                  <a:srgbClr val="0000FF"/>
                </a:solidFill>
              </a:rPr>
              <a:t> hat. </a:t>
            </a:r>
            <a:r>
              <a:rPr lang="en-US" sz="1400" dirty="0" err="1" smtClean="0">
                <a:solidFill>
                  <a:srgbClr val="0000FF"/>
                </a:solidFill>
              </a:rPr>
              <a:t>Begründe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deine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Meinung</a:t>
            </a:r>
            <a:r>
              <a:rPr lang="en-US" sz="14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Du </a:t>
            </a:r>
            <a:r>
              <a:rPr lang="en-US" sz="1400" dirty="0" err="1" smtClean="0">
                <a:solidFill>
                  <a:srgbClr val="0000FF"/>
                </a:solidFill>
              </a:rPr>
              <a:t>kannst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eine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Sendung</a:t>
            </a:r>
            <a:r>
              <a:rPr lang="en-US" sz="1400" dirty="0" smtClean="0">
                <a:solidFill>
                  <a:srgbClr val="0000FF"/>
                </a:solidFill>
              </a:rPr>
              <a:t> in den 30 </a:t>
            </a:r>
            <a:r>
              <a:rPr lang="en-US" sz="1400" dirty="0" err="1" smtClean="0">
                <a:solidFill>
                  <a:srgbClr val="0000FF"/>
                </a:solidFill>
              </a:rPr>
              <a:t>Minuten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schauen</a:t>
            </a:r>
            <a:r>
              <a:rPr lang="en-US" sz="1400" dirty="0" smtClean="0">
                <a:solidFill>
                  <a:srgbClr val="0000FF"/>
                </a:solidFill>
              </a:rPr>
              <a:t>, </a:t>
            </a:r>
            <a:r>
              <a:rPr lang="en-US" sz="1400" dirty="0" err="1" smtClean="0">
                <a:solidFill>
                  <a:srgbClr val="0000FF"/>
                </a:solidFill>
              </a:rPr>
              <a:t>oder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verschiedene</a:t>
            </a:r>
            <a:r>
              <a:rPr lang="en-US" sz="1400" dirty="0" smtClean="0">
                <a:solidFill>
                  <a:srgbClr val="0000FF"/>
                </a:solidFill>
              </a:rPr>
              <a:t> – </a:t>
            </a:r>
            <a:r>
              <a:rPr lang="en-US" sz="1400" dirty="0" err="1" smtClean="0">
                <a:solidFill>
                  <a:srgbClr val="0000FF"/>
                </a:solidFill>
              </a:rPr>
              <a:t>wie</a:t>
            </a:r>
            <a:r>
              <a:rPr lang="en-US" sz="1400" dirty="0" smtClean="0">
                <a:solidFill>
                  <a:srgbClr val="0000FF"/>
                </a:solidFill>
              </a:rPr>
              <a:t> du </a:t>
            </a:r>
            <a:r>
              <a:rPr lang="en-US" sz="1400" dirty="0" err="1" smtClean="0">
                <a:solidFill>
                  <a:srgbClr val="0000FF"/>
                </a:solidFill>
              </a:rPr>
              <a:t>magst</a:t>
            </a:r>
            <a:r>
              <a:rPr lang="en-US" sz="1400" dirty="0" smtClean="0">
                <a:solidFill>
                  <a:srgbClr val="0000FF"/>
                </a:solidFill>
              </a:rPr>
              <a:t>.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56228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–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aufgegeben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Lese </a:t>
            </a:r>
            <a:r>
              <a:rPr lang="en-US" sz="2800" dirty="0" err="1" smtClean="0"/>
              <a:t>deine</a:t>
            </a:r>
            <a:r>
              <a:rPr lang="en-US" sz="2800" dirty="0" smtClean="0"/>
              <a:t> Text von “Deutsche Stars” </a:t>
            </a:r>
            <a:r>
              <a:rPr lang="en-US" sz="2800" dirty="0" err="1" smtClean="0"/>
              <a:t>genau</a:t>
            </a:r>
            <a:r>
              <a:rPr lang="en-US" sz="2800" dirty="0" smtClean="0"/>
              <a:t>, so </a:t>
            </a:r>
            <a:r>
              <a:rPr lang="en-US" sz="2800" dirty="0" err="1" smtClean="0"/>
              <a:t>dass</a:t>
            </a:r>
            <a:r>
              <a:rPr lang="en-US" sz="2800" dirty="0" smtClean="0"/>
              <a:t> du </a:t>
            </a:r>
            <a:r>
              <a:rPr lang="en-US" sz="2800" dirty="0" err="1" smtClean="0"/>
              <a:t>wirklich</a:t>
            </a:r>
            <a:r>
              <a:rPr lang="en-US" sz="2800" dirty="0" smtClean="0"/>
              <a:t> (fast) </a:t>
            </a:r>
            <a:r>
              <a:rPr lang="en-US" sz="2800" dirty="0" err="1" smtClean="0"/>
              <a:t>jedes</a:t>
            </a:r>
            <a:r>
              <a:rPr lang="en-US" sz="2800" dirty="0" smtClean="0"/>
              <a:t> </a:t>
            </a:r>
            <a:r>
              <a:rPr lang="en-US" sz="2800" dirty="0" err="1" smtClean="0"/>
              <a:t>Wort</a:t>
            </a:r>
            <a:r>
              <a:rPr lang="en-US" sz="2800" dirty="0" smtClean="0"/>
              <a:t> </a:t>
            </a:r>
            <a:r>
              <a:rPr lang="en-US" sz="2800" dirty="0" err="1" smtClean="0"/>
              <a:t>genau</a:t>
            </a:r>
            <a:r>
              <a:rPr lang="en-US" sz="2800" dirty="0" smtClean="0"/>
              <a:t> </a:t>
            </a:r>
            <a:r>
              <a:rPr lang="en-US" sz="2800" dirty="0" err="1" smtClean="0"/>
              <a:t>verstehst</a:t>
            </a:r>
            <a:r>
              <a:rPr lang="en-US" sz="2800" dirty="0" smtClean="0"/>
              <a:t>!! </a:t>
            </a:r>
            <a:endParaRPr lang="en-US" sz="2800" dirty="0"/>
          </a:p>
          <a:p>
            <a:r>
              <a:rPr lang="en-US" sz="2800" dirty="0" err="1" smtClean="0"/>
              <a:t>Finde</a:t>
            </a:r>
            <a:r>
              <a:rPr lang="en-US" sz="2800" dirty="0" smtClean="0"/>
              <a:t> </a:t>
            </a:r>
            <a:r>
              <a:rPr lang="en-US" sz="2800" dirty="0" err="1" smtClean="0"/>
              <a:t>andere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Quellen</a:t>
            </a:r>
            <a:r>
              <a:rPr lang="en-US" sz="2800" dirty="0" smtClean="0"/>
              <a:t> </a:t>
            </a:r>
            <a:r>
              <a:rPr lang="en-US" sz="2800" dirty="0" err="1" smtClean="0"/>
              <a:t>über</a:t>
            </a:r>
            <a:r>
              <a:rPr lang="en-US" sz="2800" dirty="0" smtClean="0"/>
              <a:t> </a:t>
            </a:r>
            <a:r>
              <a:rPr lang="en-US" sz="2800" dirty="0" err="1" smtClean="0"/>
              <a:t>dein</a:t>
            </a:r>
            <a:r>
              <a:rPr lang="en-US" sz="2800" dirty="0" smtClean="0"/>
              <a:t> </a:t>
            </a:r>
            <a:r>
              <a:rPr lang="en-US" sz="2800" dirty="0" err="1" smtClean="0"/>
              <a:t>Thema</a:t>
            </a:r>
            <a:r>
              <a:rPr lang="en-US" sz="2800" dirty="0" smtClean="0"/>
              <a:t>. </a:t>
            </a:r>
            <a:r>
              <a:rPr lang="en-US" sz="2800" dirty="0" err="1" smtClean="0"/>
              <a:t>Mindestens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in </a:t>
            </a:r>
            <a:r>
              <a:rPr lang="en-US" sz="2800" dirty="0" err="1" smtClean="0"/>
              <a:t>englischer</a:t>
            </a:r>
            <a:r>
              <a:rPr lang="en-US" sz="2800" dirty="0" smtClean="0"/>
              <a:t> </a:t>
            </a:r>
            <a:r>
              <a:rPr lang="en-US" sz="2800" dirty="0" err="1" smtClean="0"/>
              <a:t>Sprache</a:t>
            </a:r>
            <a:r>
              <a:rPr lang="en-US" sz="2800" dirty="0" smtClean="0"/>
              <a:t> und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in </a:t>
            </a:r>
            <a:r>
              <a:rPr lang="en-US" sz="2800" dirty="0" err="1" smtClean="0"/>
              <a:t>deutscher</a:t>
            </a:r>
            <a:r>
              <a:rPr lang="en-US" sz="2800" dirty="0" smtClean="0"/>
              <a:t> </a:t>
            </a:r>
            <a:r>
              <a:rPr lang="en-US" sz="2800" dirty="0" err="1" smtClean="0"/>
              <a:t>Sprache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Gebe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kurze</a:t>
            </a:r>
            <a:r>
              <a:rPr lang="en-US" sz="2800" dirty="0" smtClean="0"/>
              <a:t> </a:t>
            </a:r>
            <a:r>
              <a:rPr lang="en-US" sz="2800" dirty="0" err="1" smtClean="0"/>
              <a:t>Beschreibung</a:t>
            </a:r>
            <a:r>
              <a:rPr lang="en-US" sz="2800" dirty="0" smtClean="0"/>
              <a:t> der </a:t>
            </a:r>
            <a:r>
              <a:rPr lang="en-US" sz="2800" dirty="0" err="1" smtClean="0"/>
              <a:t>Quellen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W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der </a:t>
            </a:r>
            <a:r>
              <a:rPr lang="en-US" sz="2800" dirty="0" err="1" smtClean="0"/>
              <a:t>Herausgeber</a:t>
            </a:r>
            <a:r>
              <a:rPr lang="en-US" sz="2800" dirty="0" smtClean="0"/>
              <a:t>, </a:t>
            </a:r>
            <a:r>
              <a:rPr lang="en-US" sz="2800" dirty="0" err="1" smtClean="0"/>
              <a:t>woher</a:t>
            </a:r>
            <a:r>
              <a:rPr lang="en-US" sz="2800" dirty="0" smtClean="0"/>
              <a:t> </a:t>
            </a:r>
            <a:r>
              <a:rPr lang="en-US" sz="2800" dirty="0" err="1" smtClean="0"/>
              <a:t>kommt</a:t>
            </a:r>
            <a:r>
              <a:rPr lang="en-US" sz="2800" dirty="0" smtClean="0"/>
              <a:t> die Information, die du </a:t>
            </a:r>
            <a:r>
              <a:rPr lang="en-US" sz="2800" dirty="0" err="1" smtClean="0"/>
              <a:t>im</a:t>
            </a:r>
            <a:r>
              <a:rPr lang="en-US" sz="2800" dirty="0" smtClean="0"/>
              <a:t> Internet </a:t>
            </a:r>
            <a:r>
              <a:rPr lang="en-US" sz="2800" dirty="0" err="1" smtClean="0"/>
              <a:t>gefunden</a:t>
            </a:r>
            <a:r>
              <a:rPr lang="en-US" sz="2800" dirty="0" smtClean="0"/>
              <a:t> hast. Wie </a:t>
            </a:r>
            <a:r>
              <a:rPr lang="en-US" sz="2800" dirty="0" err="1" smtClean="0"/>
              <a:t>zuverlässig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die </a:t>
            </a:r>
            <a:r>
              <a:rPr lang="en-US" sz="2800" dirty="0" err="1" smtClean="0"/>
              <a:t>Quelle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924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</a:t>
            </a:r>
            <a:r>
              <a:rPr lang="en-US" sz="2800" dirty="0" smtClean="0"/>
              <a:t>mit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deutschen</a:t>
            </a:r>
            <a:r>
              <a:rPr lang="en-US" sz="2800" dirty="0"/>
              <a:t>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. Wie </a:t>
            </a:r>
            <a:r>
              <a:rPr lang="en-US" sz="2800" dirty="0" err="1" smtClean="0"/>
              <a:t>beinflusst</a:t>
            </a:r>
            <a:r>
              <a:rPr lang="en-US" sz="2800" dirty="0" smtClean="0"/>
              <a:t> das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 die Menschen?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taller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Steuerbüro</a:t>
            </a:r>
            <a:r>
              <a:rPr lang="en-US" dirty="0" smtClean="0"/>
              <a:t> – the tax office</a:t>
            </a:r>
          </a:p>
          <a:p>
            <a:r>
              <a:rPr lang="en-US" dirty="0" err="1" smtClean="0"/>
              <a:t>beinhalten</a:t>
            </a:r>
            <a:r>
              <a:rPr lang="en-US" dirty="0" smtClean="0"/>
              <a:t> – to contain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Inhalt</a:t>
            </a:r>
            <a:r>
              <a:rPr lang="en-US" dirty="0" smtClean="0"/>
              <a:t> – the content</a:t>
            </a:r>
          </a:p>
          <a:p>
            <a:endParaRPr lang="en-US" dirty="0"/>
          </a:p>
          <a:p>
            <a:r>
              <a:rPr lang="en-US" dirty="0" smtClean="0"/>
              <a:t>in order to – um  _____ </a:t>
            </a:r>
            <a:r>
              <a:rPr lang="en-US" dirty="0" err="1" smtClean="0"/>
              <a:t>zu</a:t>
            </a:r>
            <a:r>
              <a:rPr lang="en-US" dirty="0" smtClean="0"/>
              <a:t> “verb”</a:t>
            </a:r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200 </a:t>
            </a:r>
            <a:r>
              <a:rPr lang="en-US" dirty="0" err="1" smtClean="0"/>
              <a:t>Stunden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u="sng" dirty="0" err="1" smtClean="0"/>
              <a:t>zu</a:t>
            </a:r>
            <a:r>
              <a:rPr lang="en-US" u="sng" dirty="0" smtClean="0"/>
              <a:t> </a:t>
            </a:r>
            <a:r>
              <a:rPr lang="en-US" u="sng" dirty="0" err="1" smtClean="0"/>
              <a:t>machen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need 200 hours, </a:t>
            </a:r>
            <a:r>
              <a:rPr lang="en-US" u="sng" dirty="0" smtClean="0"/>
              <a:t>in order to</a:t>
            </a:r>
            <a:r>
              <a:rPr lang="en-US" dirty="0" smtClean="0"/>
              <a:t> graduate</a:t>
            </a:r>
          </a:p>
          <a:p>
            <a:endParaRPr lang="en-US" dirty="0" smtClean="0"/>
          </a:p>
          <a:p>
            <a:r>
              <a:rPr lang="en-US" dirty="0" smtClean="0"/>
              <a:t>to graduate –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ehrenamtliche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en-US" dirty="0" smtClean="0"/>
              <a:t> </a:t>
            </a:r>
            <a:r>
              <a:rPr lang="en-US" dirty="0" err="1" smtClean="0"/>
              <a:t>auf</a:t>
            </a:r>
            <a:r>
              <a:rPr lang="en-US" u="sng" dirty="0" err="1" smtClean="0"/>
              <a:t>zu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aufschreiben</a:t>
            </a:r>
            <a:r>
              <a:rPr lang="en-US" dirty="0" smtClean="0"/>
              <a:t> – to record</a:t>
            </a:r>
          </a:p>
          <a:p>
            <a:endParaRPr lang="en-US" dirty="0"/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– at the same time</a:t>
            </a:r>
          </a:p>
          <a:p>
            <a:endParaRPr lang="en-US" dirty="0"/>
          </a:p>
          <a:p>
            <a:r>
              <a:rPr lang="en-US" dirty="0" err="1" smtClean="0"/>
              <a:t>Abschliessend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: </a:t>
            </a:r>
            <a:r>
              <a:rPr lang="en-US" dirty="0" err="1" smtClean="0"/>
              <a:t>Ich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conclusion I would like to say: I…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Gesetz</a:t>
            </a:r>
            <a:r>
              <a:rPr lang="en-US" dirty="0" smtClean="0"/>
              <a:t>- the law</a:t>
            </a:r>
          </a:p>
          <a:p>
            <a:r>
              <a:rPr lang="en-US" dirty="0" err="1" smtClean="0"/>
              <a:t>unterschreiben</a:t>
            </a:r>
            <a:r>
              <a:rPr lang="en-US" dirty="0" smtClean="0"/>
              <a:t> – to sign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Pistole</a:t>
            </a:r>
            <a:r>
              <a:rPr lang="en-US" dirty="0" smtClean="0"/>
              <a:t>- the pistol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Gewehr</a:t>
            </a:r>
            <a:r>
              <a:rPr lang="en-US" dirty="0" smtClean="0"/>
              <a:t> – the gun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nur</a:t>
            </a:r>
            <a:r>
              <a:rPr lang="en-US" dirty="0" smtClean="0"/>
              <a:t> – only 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– never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 – to apply (for a job, university,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Bewerbung</a:t>
            </a:r>
            <a:r>
              <a:rPr lang="en-US" dirty="0" smtClean="0"/>
              <a:t> – the application (for a job …)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Anzeige</a:t>
            </a:r>
            <a:r>
              <a:rPr lang="en-US" dirty="0" smtClean="0"/>
              <a:t> – the announcement, advertisement</a:t>
            </a:r>
          </a:p>
          <a:p>
            <a:r>
              <a:rPr lang="en-US" dirty="0" err="1" smtClean="0"/>
              <a:t>qualifizieren</a:t>
            </a:r>
            <a:r>
              <a:rPr lang="en-US" dirty="0" smtClean="0"/>
              <a:t> – to qualify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für</a:t>
            </a:r>
            <a:r>
              <a:rPr lang="en-US" dirty="0" smtClean="0"/>
              <a:t> …. </a:t>
            </a:r>
            <a:r>
              <a:rPr lang="en-US" dirty="0" err="1" smtClean="0"/>
              <a:t>qualifiziert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– I am qualified for….</a:t>
            </a:r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16102</TotalTime>
  <Words>1245</Words>
  <Application>Microsoft Macintosh PowerPoint</Application>
  <PresentationFormat>On-screen Show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Deutsch AP </vt:lpstr>
      <vt:lpstr>Donnerstag, der 24. Januar 2013 Deutsch AP (E Stunde) Heute ist ein C Tag</vt:lpstr>
      <vt:lpstr>Korrekturen</vt:lpstr>
      <vt:lpstr>Hausaufgaben – noch nicht aufgegeben</vt:lpstr>
      <vt:lpstr>10 Minuten schreiben</vt:lpstr>
      <vt:lpstr>Vokablen</vt:lpstr>
      <vt:lpstr>Vokabeln</vt:lpstr>
      <vt:lpstr>Vokabeln</vt:lpstr>
      <vt:lpstr>Vokabeln</vt:lpstr>
      <vt:lpstr>Vokabeln</vt:lpstr>
      <vt:lpstr>Vokabeln (24. Januar 2013)</vt:lpstr>
      <vt:lpstr>Vokabeln</vt:lpstr>
      <vt:lpstr>Vokabeln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377</cp:revision>
  <dcterms:created xsi:type="dcterms:W3CDTF">2012-09-05T12:59:09Z</dcterms:created>
  <dcterms:modified xsi:type="dcterms:W3CDTF">2013-01-24T16:35:22Z</dcterms:modified>
</cp:coreProperties>
</file>