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88" y="1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  <p:sldLayoutId id="2147483856" r:id="rId18"/>
    <p:sldLayoutId id="2147483857" r:id="rId19"/>
    <p:sldLayoutId id="214748385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4" y="666656"/>
            <a:ext cx="7799389" cy="914400"/>
          </a:xfrm>
        </p:spPr>
        <p:txBody>
          <a:bodyPr anchor="ctr"/>
          <a:lstStyle/>
          <a:p>
            <a:r>
              <a:rPr lang="en-US" sz="2400" dirty="0" err="1" smtClean="0"/>
              <a:t>Montag</a:t>
            </a:r>
            <a:r>
              <a:rPr lang="en-US" sz="2400" dirty="0" smtClean="0"/>
              <a:t>, </a:t>
            </a:r>
            <a:r>
              <a:rPr lang="en-US" sz="2400" dirty="0" smtClean="0"/>
              <a:t>der </a:t>
            </a:r>
            <a:r>
              <a:rPr lang="en-US" sz="2400" dirty="0" smtClean="0"/>
              <a:t>24. </a:t>
            </a:r>
            <a:r>
              <a:rPr lang="en-US" sz="2400" dirty="0" smtClean="0"/>
              <a:t>September 2012 </a:t>
            </a:r>
            <a:br>
              <a:rPr lang="en-US" sz="2400" dirty="0" smtClean="0"/>
            </a:br>
            <a:r>
              <a:rPr lang="en-US" sz="1400" dirty="0" smtClean="0"/>
              <a:t>Deutsch 3 (B </a:t>
            </a:r>
            <a:r>
              <a:rPr lang="en-US" sz="1400" dirty="0" err="1" smtClean="0"/>
              <a:t>Stunde</a:t>
            </a:r>
            <a:r>
              <a:rPr lang="en-US" sz="1400" dirty="0" smtClean="0"/>
              <a:t>)   	</a:t>
            </a:r>
            <a:r>
              <a:rPr lang="en-US" sz="1400" dirty="0" err="1" smtClean="0"/>
              <a:t>Heute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</a:t>
            </a:r>
            <a:r>
              <a:rPr lang="en-US" sz="1400" dirty="0" err="1" smtClean="0"/>
              <a:t>ein</a:t>
            </a:r>
            <a:r>
              <a:rPr lang="en-US" sz="1400" dirty="0" smtClean="0"/>
              <a:t> </a:t>
            </a:r>
            <a:r>
              <a:rPr lang="en-US" sz="1400" dirty="0"/>
              <a:t>G</a:t>
            </a:r>
            <a:r>
              <a:rPr lang="en-US" sz="1400" dirty="0" smtClean="0"/>
              <a:t> </a:t>
            </a:r>
            <a:r>
              <a:rPr lang="en-US" sz="1400" dirty="0" smtClean="0"/>
              <a:t>– Tag! 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13956"/>
            <a:ext cx="7465835" cy="45517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Unit: Review (summer packet) &amp; </a:t>
            </a:r>
            <a:r>
              <a:rPr lang="en-US" dirty="0" err="1" smtClean="0"/>
              <a:t>ePals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Objectives: </a:t>
            </a:r>
          </a:p>
          <a:p>
            <a:pPr lvl="1"/>
            <a:r>
              <a:rPr lang="en-US" dirty="0" smtClean="0"/>
              <a:t>Deepen communication skills: review of grammar &amp; vocabulary</a:t>
            </a:r>
          </a:p>
          <a:p>
            <a:pPr lvl="1"/>
            <a:r>
              <a:rPr lang="en-US" dirty="0" smtClean="0"/>
              <a:t>Communication: </a:t>
            </a:r>
            <a:r>
              <a:rPr lang="en-US" dirty="0" err="1" smtClean="0"/>
              <a:t>ePals</a:t>
            </a:r>
            <a:r>
              <a:rPr lang="en-US" dirty="0" smtClean="0"/>
              <a:t> emails - prewriting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euren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? </a:t>
            </a:r>
            <a:r>
              <a:rPr lang="en-US" dirty="0" err="1" smtClean="0"/>
              <a:t>Spreche</a:t>
            </a:r>
            <a:r>
              <a:rPr lang="en-US" dirty="0" smtClean="0"/>
              <a:t> mit </a:t>
            </a:r>
            <a:r>
              <a:rPr lang="en-US" dirty="0" err="1" smtClean="0"/>
              <a:t>deinem</a:t>
            </a:r>
            <a:r>
              <a:rPr lang="en-US" dirty="0" smtClean="0"/>
              <a:t> </a:t>
            </a:r>
            <a:r>
              <a:rPr lang="en-US" dirty="0" err="1" smtClean="0"/>
              <a:t>ePal</a:t>
            </a:r>
            <a:r>
              <a:rPr lang="en-US" dirty="0" smtClean="0"/>
              <a:t>-Partner. </a:t>
            </a: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seine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?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! </a:t>
            </a:r>
            <a:endParaRPr lang="en-US" dirty="0"/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…</a:t>
            </a:r>
            <a:endParaRPr lang="en-US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leise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! –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Person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!</a:t>
            </a:r>
          </a:p>
          <a:p>
            <a:r>
              <a:rPr lang="en-US" smtClean="0"/>
              <a:t>Homework</a:t>
            </a:r>
            <a:r>
              <a:rPr lang="en-US" dirty="0" smtClean="0"/>
              <a:t>:  </a:t>
            </a:r>
          </a:p>
          <a:p>
            <a:pPr lvl="1"/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verbessern</a:t>
            </a:r>
            <a:r>
              <a:rPr lang="en-US" dirty="0" smtClean="0"/>
              <a:t>, </a:t>
            </a:r>
            <a:r>
              <a:rPr lang="en-US" dirty="0" err="1" smtClean="0"/>
              <a:t>weiter</a:t>
            </a:r>
            <a:r>
              <a:rPr lang="en-US" dirty="0" smtClean="0"/>
              <a:t> (further) </a:t>
            </a:r>
            <a:r>
              <a:rPr lang="en-US" dirty="0" err="1" smtClean="0"/>
              <a:t>schreiben</a:t>
            </a:r>
            <a:r>
              <a:rPr lang="en-US" dirty="0" smtClean="0"/>
              <a:t> – in </a:t>
            </a:r>
            <a:r>
              <a:rPr lang="en-US" dirty="0" err="1" smtClean="0"/>
              <a:t>einem</a:t>
            </a:r>
            <a:r>
              <a:rPr lang="en-US" dirty="0" smtClean="0"/>
              <a:t> Word-</a:t>
            </a:r>
            <a:r>
              <a:rPr lang="en-US" dirty="0" err="1" smtClean="0"/>
              <a:t>Dokument</a:t>
            </a:r>
            <a:r>
              <a:rPr lang="en-US" dirty="0" smtClean="0"/>
              <a:t> </a:t>
            </a:r>
            <a:r>
              <a:rPr lang="en-US" dirty="0" err="1" smtClean="0"/>
              <a:t>vorschreiben</a:t>
            </a:r>
            <a:r>
              <a:rPr lang="en-US" dirty="0" smtClean="0"/>
              <a:t> und </a:t>
            </a:r>
            <a:r>
              <a:rPr lang="en-US" dirty="0" err="1" smtClean="0"/>
              <a:t>abspeichern</a:t>
            </a:r>
            <a:r>
              <a:rPr lang="en-US" dirty="0"/>
              <a:t> </a:t>
            </a:r>
            <a:r>
              <a:rPr lang="en-US" dirty="0" smtClean="0"/>
              <a:t>(save)</a:t>
            </a:r>
          </a:p>
          <a:p>
            <a:pPr lvl="1"/>
            <a:r>
              <a:rPr lang="en-US" dirty="0" err="1" smtClean="0"/>
              <a:t>Lerne</a:t>
            </a:r>
            <a:r>
              <a:rPr lang="en-US" dirty="0" smtClean="0"/>
              <a:t> die </a:t>
            </a:r>
            <a:r>
              <a:rPr lang="en-US" dirty="0" err="1" smtClean="0"/>
              <a:t>Vokablen</a:t>
            </a:r>
            <a:r>
              <a:rPr lang="en-US" dirty="0" smtClean="0"/>
              <a:t> von den Extra Videos – quiz</a:t>
            </a:r>
          </a:p>
          <a:p>
            <a:pPr lvl="1"/>
            <a:r>
              <a:rPr lang="en-US" dirty="0" err="1" smtClean="0"/>
              <a:t>Lerne</a:t>
            </a:r>
            <a:r>
              <a:rPr lang="en-US" dirty="0" smtClean="0"/>
              <a:t> die Grammatik und </a:t>
            </a:r>
            <a:r>
              <a:rPr lang="en-US" dirty="0" err="1" smtClean="0"/>
              <a:t>Vokabeln</a:t>
            </a:r>
            <a:r>
              <a:rPr lang="en-US" dirty="0" smtClean="0"/>
              <a:t> von den </a:t>
            </a:r>
            <a:r>
              <a:rPr lang="en-US" dirty="0" err="1" smtClean="0"/>
              <a:t>Sommerhausaufgaben</a:t>
            </a:r>
            <a:r>
              <a:rPr lang="en-US" dirty="0" smtClean="0"/>
              <a:t>, quiz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11615" y="9558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1180</TotalTime>
  <Words>138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Advantage</vt:lpstr>
      <vt:lpstr>Deutsch 3</vt:lpstr>
      <vt:lpstr>Montag, der 24. September 2012  Deutsch 3 (B Stunde)    Heute ist ein G – Tag!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63</cp:revision>
  <dcterms:created xsi:type="dcterms:W3CDTF">2012-09-05T12:21:03Z</dcterms:created>
  <dcterms:modified xsi:type="dcterms:W3CDTF">2012-09-24T15:15:03Z</dcterms:modified>
</cp:coreProperties>
</file>