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88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  <p:sldLayoutId id="214748383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Donnerstag</a:t>
            </a:r>
            <a:r>
              <a:rPr lang="en-US" sz="2400" dirty="0" smtClean="0"/>
              <a:t>, der 20. September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</a:t>
            </a:r>
            <a:r>
              <a:rPr lang="en-US" sz="1400" dirty="0"/>
              <a:t>E</a:t>
            </a:r>
            <a:r>
              <a:rPr lang="en-US" sz="1400" dirty="0" smtClean="0"/>
              <a:t>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5517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Review (summer packet) &amp; </a:t>
            </a:r>
            <a:r>
              <a:rPr lang="en-US" dirty="0" err="1" smtClean="0"/>
              <a:t>ePals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Deepen communication skills: review of grammar &amp; vocabulary</a:t>
            </a:r>
          </a:p>
          <a:p>
            <a:r>
              <a:rPr lang="en-US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Edmodo: Group code: al82y4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Gruppenarbeit</a:t>
            </a:r>
            <a:r>
              <a:rPr lang="en-US" dirty="0" smtClean="0"/>
              <a:t>: </a:t>
            </a:r>
            <a:r>
              <a:rPr lang="en-US" dirty="0" err="1" smtClean="0"/>
              <a:t>Sommerhausaufgaben</a:t>
            </a:r>
            <a:r>
              <a:rPr lang="en-US" dirty="0" smtClean="0"/>
              <a:t> </a:t>
            </a:r>
            <a:r>
              <a:rPr lang="en-US" b="1" dirty="0" err="1" smtClean="0"/>
              <a:t>heute</a:t>
            </a:r>
            <a:r>
              <a:rPr lang="en-US" b="1" dirty="0" smtClean="0"/>
              <a:t> </a:t>
            </a:r>
            <a:r>
              <a:rPr lang="en-US" b="1" dirty="0" err="1" smtClean="0"/>
              <a:t>zu</a:t>
            </a:r>
            <a:r>
              <a:rPr lang="en-US" b="1" dirty="0" smtClean="0"/>
              <a:t> </a:t>
            </a:r>
            <a:r>
              <a:rPr lang="en-US" b="1" dirty="0" err="1"/>
              <a:t>E</a:t>
            </a:r>
            <a:r>
              <a:rPr lang="en-US" b="1" dirty="0" err="1" smtClean="0"/>
              <a:t>nde</a:t>
            </a:r>
            <a:r>
              <a:rPr lang="en-US" b="1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: </a:t>
            </a:r>
          </a:p>
          <a:p>
            <a:pPr marL="1092200" lvl="2" indent="-514350">
              <a:buFont typeface="+mj-lt"/>
              <a:buAutoNum type="arabicPeriod"/>
            </a:pPr>
            <a:r>
              <a:rPr lang="en-US" b="1" dirty="0" err="1" smtClean="0"/>
              <a:t>Seite</a:t>
            </a:r>
            <a:r>
              <a:rPr lang="en-US" b="1" dirty="0" smtClean="0"/>
              <a:t> 47-58 (</a:t>
            </a:r>
            <a:r>
              <a:rPr lang="en-US" b="1" dirty="0" err="1" smtClean="0"/>
              <a:t>Kapitel</a:t>
            </a:r>
            <a:r>
              <a:rPr lang="en-US" b="1" dirty="0" smtClean="0"/>
              <a:t> 9-12)</a:t>
            </a:r>
          </a:p>
          <a:p>
            <a:pPr marL="1092200" lvl="2" indent="-514350">
              <a:buFont typeface="+mj-lt"/>
              <a:buAutoNum type="arabicPeriod"/>
            </a:pPr>
            <a:r>
              <a:rPr lang="en-US" b="1" dirty="0" err="1" smtClean="0"/>
              <a:t>Seite</a:t>
            </a:r>
            <a:r>
              <a:rPr lang="en-US" b="1" dirty="0" smtClean="0"/>
              <a:t> 61-67 (</a:t>
            </a:r>
            <a:r>
              <a:rPr lang="en-US" b="1" dirty="0" err="1" smtClean="0"/>
              <a:t>Buch</a:t>
            </a:r>
            <a:r>
              <a:rPr lang="en-US" b="1" dirty="0" smtClean="0"/>
              <a:t> 2, </a:t>
            </a:r>
            <a:r>
              <a:rPr lang="en-US" b="1" dirty="0" err="1" smtClean="0"/>
              <a:t>Kapitel</a:t>
            </a:r>
            <a:r>
              <a:rPr lang="en-US" b="1" dirty="0" smtClean="0"/>
              <a:t> 1) </a:t>
            </a:r>
          </a:p>
          <a:p>
            <a:pPr marL="1092200" lvl="2" indent="-514350">
              <a:buFont typeface="+mj-lt"/>
              <a:buAutoNum type="arabicPeriod"/>
            </a:pPr>
            <a:r>
              <a:rPr lang="en-US" b="1" dirty="0" err="1" smtClean="0"/>
              <a:t>Seite</a:t>
            </a:r>
            <a:r>
              <a:rPr lang="en-US" b="1" dirty="0" smtClean="0"/>
              <a:t> 69 – 76 ( </a:t>
            </a:r>
            <a:r>
              <a:rPr lang="en-US" b="1" dirty="0" err="1" smtClean="0"/>
              <a:t>Buch</a:t>
            </a:r>
            <a:r>
              <a:rPr lang="en-US" b="1" dirty="0" smtClean="0"/>
              <a:t> 3, </a:t>
            </a:r>
            <a:r>
              <a:rPr lang="en-US" b="1" dirty="0" err="1" smtClean="0"/>
              <a:t>Kapitel</a:t>
            </a:r>
            <a:r>
              <a:rPr lang="en-US" b="1" dirty="0" smtClean="0"/>
              <a:t> 3 – past tense)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Gruppen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den </a:t>
            </a:r>
            <a:r>
              <a:rPr lang="en-US" dirty="0" err="1" smtClean="0"/>
              <a:t>folgenden</a:t>
            </a:r>
            <a:r>
              <a:rPr lang="en-US" dirty="0" smtClean="0"/>
              <a:t> </a:t>
            </a:r>
            <a:r>
              <a:rPr lang="en-US" dirty="0" err="1" smtClean="0"/>
              <a:t>Schülern</a:t>
            </a:r>
            <a:r>
              <a:rPr lang="en-US" dirty="0" smtClean="0"/>
              <a:t> </a:t>
            </a:r>
            <a:r>
              <a:rPr lang="en-US" dirty="0" err="1" smtClean="0"/>
              <a:t>orden</a:t>
            </a:r>
            <a:r>
              <a:rPr lang="en-US" dirty="0" smtClean="0"/>
              <a:t>: Angle, </a:t>
            </a:r>
            <a:r>
              <a:rPr lang="en-US" dirty="0" err="1" smtClean="0"/>
              <a:t>Nyea</a:t>
            </a:r>
            <a:r>
              <a:rPr lang="en-US" dirty="0" smtClean="0"/>
              <a:t>, Crystal, </a:t>
            </a:r>
            <a:r>
              <a:rPr lang="en-US" dirty="0" err="1" smtClean="0"/>
              <a:t>Cryserica</a:t>
            </a:r>
            <a:r>
              <a:rPr lang="en-US" dirty="0" smtClean="0"/>
              <a:t>, </a:t>
            </a:r>
            <a:r>
              <a:rPr lang="en-US" dirty="0" err="1" smtClean="0"/>
              <a:t>Bria</a:t>
            </a:r>
            <a:r>
              <a:rPr lang="en-US" dirty="0" smtClean="0"/>
              <a:t>, </a:t>
            </a:r>
            <a:r>
              <a:rPr lang="en-US" dirty="0" err="1" smtClean="0"/>
              <a:t>Keira</a:t>
            </a:r>
            <a:r>
              <a:rPr lang="en-US" dirty="0" smtClean="0"/>
              <a:t>, Lauren, Seth, </a:t>
            </a:r>
            <a:r>
              <a:rPr lang="en-US" dirty="0" err="1" smtClean="0"/>
              <a:t>Tristyn</a:t>
            </a:r>
            <a:r>
              <a:rPr lang="en-US" dirty="0" smtClean="0"/>
              <a:t>, </a:t>
            </a:r>
            <a:r>
              <a:rPr lang="en-US" dirty="0" err="1" smtClean="0"/>
              <a:t>Davon</a:t>
            </a:r>
            <a:r>
              <a:rPr lang="en-US" dirty="0" smtClean="0"/>
              <a:t>, </a:t>
            </a:r>
            <a:r>
              <a:rPr lang="en-US" dirty="0" err="1" smtClean="0"/>
              <a:t>Shantell</a:t>
            </a:r>
            <a:r>
              <a:rPr lang="en-US" dirty="0" smtClean="0"/>
              <a:t>.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3 </a:t>
            </a:r>
            <a:r>
              <a:rPr lang="en-US" dirty="0" err="1" smtClean="0"/>
              <a:t>Schüler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/>
              <a:t>!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Bespreche</a:t>
            </a:r>
            <a:r>
              <a:rPr lang="en-US" dirty="0" smtClean="0"/>
              <a:t> den </a:t>
            </a:r>
            <a:r>
              <a:rPr lang="en-US" dirty="0" err="1" smtClean="0"/>
              <a:t>Inhalt</a:t>
            </a:r>
            <a:r>
              <a:rPr lang="en-US" dirty="0" smtClean="0"/>
              <a:t> (content) von den </a:t>
            </a:r>
            <a:r>
              <a:rPr lang="en-US" dirty="0" err="1" smtClean="0"/>
              <a:t>Kapiteln</a:t>
            </a:r>
            <a:r>
              <a:rPr lang="en-US" dirty="0" smtClean="0"/>
              <a:t>.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melden</a:t>
            </a:r>
            <a:r>
              <a:rPr lang="en-US" dirty="0" smtClean="0"/>
              <a:t> (raise your hand)</a:t>
            </a:r>
          </a:p>
          <a:p>
            <a:r>
              <a:rPr lang="en-US" dirty="0" smtClean="0"/>
              <a:t>Homework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</a:t>
            </a:r>
            <a:r>
              <a:rPr lang="en-US" dirty="0" err="1" smtClean="0"/>
              <a:t>Vokablen</a:t>
            </a:r>
            <a:r>
              <a:rPr lang="en-US" dirty="0" smtClean="0"/>
              <a:t> von den Extra Videos – quiz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Grammatik und </a:t>
            </a:r>
            <a:r>
              <a:rPr lang="en-US" dirty="0" err="1" smtClean="0"/>
              <a:t>Vokabeln</a:t>
            </a:r>
            <a:r>
              <a:rPr lang="en-US" dirty="0" smtClean="0"/>
              <a:t> von den </a:t>
            </a:r>
            <a:r>
              <a:rPr lang="en-US" dirty="0" err="1" smtClean="0"/>
              <a:t>Sommerhausaufgaben</a:t>
            </a:r>
            <a:r>
              <a:rPr lang="en-US" dirty="0" smtClean="0"/>
              <a:t>, quiz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998</TotalTime>
  <Words>181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Plaza</vt:lpstr>
      <vt:lpstr>Deutsch 3</vt:lpstr>
      <vt:lpstr>Donnerstag, der 20. September 2012  Deutsch 3 (B Stunde)    Heute ist ein E – Tag!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54</cp:revision>
  <dcterms:created xsi:type="dcterms:W3CDTF">2012-09-05T12:21:03Z</dcterms:created>
  <dcterms:modified xsi:type="dcterms:W3CDTF">2012-09-20T18:16:57Z</dcterms:modified>
</cp:coreProperties>
</file>