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64" y="1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9/17/12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  <p:sldLayoutId id="2147483836" r:id="rId18"/>
    <p:sldLayoutId id="2147483837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 anchor="ctr"/>
          <a:lstStyle/>
          <a:p>
            <a:r>
              <a:rPr lang="en-US" sz="3200" dirty="0" err="1" smtClean="0"/>
              <a:t>Montag</a:t>
            </a:r>
            <a:r>
              <a:rPr lang="en-US" sz="3200" dirty="0" smtClean="0"/>
              <a:t>, der 17. September 2012 </a:t>
            </a:r>
            <a:br>
              <a:rPr lang="en-US" sz="3200" dirty="0" smtClean="0"/>
            </a:br>
            <a:r>
              <a:rPr lang="en-US" sz="1800" dirty="0" smtClean="0"/>
              <a:t>Deutsch 3 (B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   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/>
              <a:t>B</a:t>
            </a:r>
            <a:r>
              <a:rPr lang="en-US" sz="1800" dirty="0" smtClean="0"/>
              <a:t> – Tag!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3956"/>
            <a:ext cx="7465835" cy="455174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Unit: Review (summer packet) &amp; </a:t>
            </a:r>
            <a:r>
              <a:rPr lang="en-US" dirty="0" err="1" smtClean="0"/>
              <a:t>ePals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Objectives: </a:t>
            </a:r>
          </a:p>
          <a:p>
            <a:pPr lvl="1"/>
            <a:r>
              <a:rPr lang="en-US" dirty="0" smtClean="0"/>
              <a:t>Intrapersonal communication -  talk about emails</a:t>
            </a:r>
          </a:p>
          <a:p>
            <a:pPr lvl="1"/>
            <a:r>
              <a:rPr lang="en-US" dirty="0" smtClean="0"/>
              <a:t>Deepen communication skills: review of grammar &amp; vocabulary</a:t>
            </a:r>
          </a:p>
          <a:p>
            <a:pPr lvl="1"/>
            <a:r>
              <a:rPr lang="en-US" dirty="0" smtClean="0"/>
              <a:t>Audiovisual comprehension: </a:t>
            </a:r>
            <a:r>
              <a:rPr lang="en-US" dirty="0" err="1" smtClean="0"/>
              <a:t>Extr</a:t>
            </a:r>
            <a:r>
              <a:rPr lang="en-US" dirty="0" smtClean="0"/>
              <a:t>@ video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Emails </a:t>
            </a:r>
            <a:r>
              <a:rPr lang="en-US" dirty="0" err="1" smtClean="0"/>
              <a:t>besprechen</a:t>
            </a:r>
            <a:r>
              <a:rPr lang="en-US" dirty="0" smtClean="0"/>
              <a:t> – war </a:t>
            </a:r>
            <a:r>
              <a:rPr lang="en-US" dirty="0" err="1" smtClean="0"/>
              <a:t>Hausaufgabe</a:t>
            </a: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7 &amp; 8 –  die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letzte</a:t>
            </a:r>
            <a:r>
              <a:rPr lang="en-US" dirty="0" smtClean="0"/>
              <a:t> </a:t>
            </a:r>
            <a:r>
              <a:rPr lang="en-US" dirty="0" err="1" smtClean="0"/>
              <a:t>Woche</a:t>
            </a:r>
            <a:r>
              <a:rPr lang="en-US" dirty="0" smtClean="0"/>
              <a:t> in </a:t>
            </a:r>
            <a:r>
              <a:rPr lang="en-US" dirty="0" err="1" smtClean="0"/>
              <a:t>Gruppen</a:t>
            </a:r>
            <a:r>
              <a:rPr lang="en-US" dirty="0" smtClean="0"/>
              <a:t> </a:t>
            </a:r>
            <a:r>
              <a:rPr lang="en-US" dirty="0" err="1" smtClean="0"/>
              <a:t>bearbeitet</a:t>
            </a: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Gruppenarbeit</a:t>
            </a:r>
            <a:r>
              <a:rPr lang="en-US" dirty="0" smtClean="0"/>
              <a:t>: </a:t>
            </a:r>
            <a:r>
              <a:rPr lang="en-US" dirty="0" err="1" smtClean="0"/>
              <a:t>Sommerhausaufgaben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: </a:t>
            </a:r>
            <a:r>
              <a:rPr lang="en-US" dirty="0" err="1" smtClean="0"/>
              <a:t>Seite</a:t>
            </a:r>
            <a:r>
              <a:rPr lang="en-US" dirty="0" smtClean="0"/>
              <a:t> 47-58 (</a:t>
            </a:r>
            <a:r>
              <a:rPr lang="en-US" dirty="0" err="1" smtClean="0"/>
              <a:t>Kapitel</a:t>
            </a:r>
            <a:r>
              <a:rPr lang="en-US" dirty="0" smtClean="0"/>
              <a:t> 9-12) {</a:t>
            </a:r>
            <a:r>
              <a:rPr lang="en-US" dirty="0" err="1" smtClean="0"/>
              <a:t>Gruppen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eingeteilt</a:t>
            </a:r>
            <a:r>
              <a:rPr lang="en-US" dirty="0" smtClean="0"/>
              <a:t>} 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err="1" smtClean="0"/>
              <a:t>Gruppen</a:t>
            </a:r>
            <a:r>
              <a:rPr lang="en-US" dirty="0" smtClean="0"/>
              <a:t>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den </a:t>
            </a:r>
            <a:r>
              <a:rPr lang="en-US" dirty="0" err="1" smtClean="0"/>
              <a:t>folgenden</a:t>
            </a:r>
            <a:r>
              <a:rPr lang="en-US" dirty="0" smtClean="0"/>
              <a:t> </a:t>
            </a:r>
            <a:r>
              <a:rPr lang="en-US" dirty="0" err="1" smtClean="0"/>
              <a:t>Schülern</a:t>
            </a:r>
            <a:r>
              <a:rPr lang="en-US" dirty="0" smtClean="0"/>
              <a:t> </a:t>
            </a:r>
            <a:r>
              <a:rPr lang="en-US" dirty="0" err="1" smtClean="0"/>
              <a:t>orden</a:t>
            </a:r>
            <a:r>
              <a:rPr lang="en-US" dirty="0" smtClean="0"/>
              <a:t>: Angle, </a:t>
            </a:r>
            <a:r>
              <a:rPr lang="en-US" dirty="0" err="1" smtClean="0"/>
              <a:t>Nyea</a:t>
            </a:r>
            <a:r>
              <a:rPr lang="en-US" dirty="0" smtClean="0"/>
              <a:t>, Crystal, </a:t>
            </a:r>
            <a:r>
              <a:rPr lang="en-US" dirty="0" err="1" smtClean="0"/>
              <a:t>Cryserica</a:t>
            </a:r>
            <a:r>
              <a:rPr lang="en-US" dirty="0" smtClean="0"/>
              <a:t>, </a:t>
            </a:r>
            <a:r>
              <a:rPr lang="en-US" dirty="0" err="1" smtClean="0"/>
              <a:t>Bria</a:t>
            </a:r>
            <a:r>
              <a:rPr lang="en-US" dirty="0" smtClean="0"/>
              <a:t>, </a:t>
            </a:r>
            <a:r>
              <a:rPr lang="en-US" dirty="0" err="1" smtClean="0"/>
              <a:t>Keira</a:t>
            </a:r>
            <a:r>
              <a:rPr lang="en-US" dirty="0" smtClean="0"/>
              <a:t>, Lauren, Seth, </a:t>
            </a:r>
            <a:r>
              <a:rPr lang="en-US" dirty="0" err="1" smtClean="0"/>
              <a:t>Tristyn</a:t>
            </a:r>
            <a:r>
              <a:rPr lang="en-US" dirty="0" smtClean="0"/>
              <a:t>, </a:t>
            </a:r>
            <a:r>
              <a:rPr lang="en-US" dirty="0" err="1" smtClean="0"/>
              <a:t>Davon</a:t>
            </a:r>
            <a:r>
              <a:rPr lang="en-US" dirty="0" smtClean="0"/>
              <a:t>, </a:t>
            </a:r>
            <a:r>
              <a:rPr lang="en-US" dirty="0" err="1" smtClean="0"/>
              <a:t>Shantell</a:t>
            </a:r>
            <a:r>
              <a:rPr lang="en-US" dirty="0" smtClean="0"/>
              <a:t>.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3 </a:t>
            </a:r>
            <a:r>
              <a:rPr lang="en-US" dirty="0" err="1" smtClean="0"/>
              <a:t>Schüler</a:t>
            </a:r>
            <a:r>
              <a:rPr lang="en-US" dirty="0" smtClean="0"/>
              <a:t> in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Gruppe</a:t>
            </a:r>
            <a:r>
              <a:rPr lang="en-US" dirty="0"/>
              <a:t>!</a:t>
            </a:r>
            <a:endParaRPr lang="en-US" dirty="0" smtClean="0"/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Discuss context and questions within your group – ask  for my help if needed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Video </a:t>
            </a:r>
            <a:r>
              <a:rPr lang="en-US" dirty="0"/>
              <a:t>1.3  </a:t>
            </a:r>
            <a:r>
              <a:rPr lang="en-US" dirty="0" err="1"/>
              <a:t>schauen</a:t>
            </a:r>
            <a:r>
              <a:rPr lang="en-US" dirty="0"/>
              <a:t>  (7 min video – 15 min with vocab &amp; questions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Homework:  </a:t>
            </a:r>
          </a:p>
          <a:p>
            <a:pPr lvl="1"/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/</a:t>
            </a:r>
            <a:r>
              <a:rPr lang="en-US" dirty="0" err="1" smtClean="0"/>
              <a:t>eure</a:t>
            </a:r>
            <a:r>
              <a:rPr lang="en-US" dirty="0" smtClean="0"/>
              <a:t> Email</a:t>
            </a:r>
          </a:p>
          <a:p>
            <a:pPr lvl="1"/>
            <a:r>
              <a:rPr lang="en-US" dirty="0" err="1" smtClean="0"/>
              <a:t>Lerne</a:t>
            </a:r>
            <a:r>
              <a:rPr lang="en-US" dirty="0" smtClean="0"/>
              <a:t> die </a:t>
            </a:r>
            <a:r>
              <a:rPr lang="en-US" dirty="0" err="1" smtClean="0"/>
              <a:t>Vokablen</a:t>
            </a:r>
            <a:r>
              <a:rPr lang="en-US" dirty="0" smtClean="0"/>
              <a:t> von den Extra Videos – quiz</a:t>
            </a:r>
          </a:p>
          <a:p>
            <a:pPr lvl="1"/>
            <a:r>
              <a:rPr lang="en-US" dirty="0" err="1" smtClean="0"/>
              <a:t>Lerne</a:t>
            </a:r>
            <a:r>
              <a:rPr lang="en-US" dirty="0" smtClean="0"/>
              <a:t> die Grammatik von </a:t>
            </a:r>
            <a:r>
              <a:rPr lang="en-US" dirty="0" err="1" smtClean="0"/>
              <a:t>Kapitel</a:t>
            </a:r>
            <a:r>
              <a:rPr lang="en-US" dirty="0" smtClean="0"/>
              <a:t> 7 &amp; 8 - quiz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806</TotalTime>
  <Words>198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Plaza</vt:lpstr>
      <vt:lpstr>Deutsch 3</vt:lpstr>
      <vt:lpstr>Montag, der 17. September 2012  Deutsch 3 (B Stunde)    Heute ist ein B – Tag!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44</cp:revision>
  <dcterms:created xsi:type="dcterms:W3CDTF">2012-09-05T12:21:03Z</dcterms:created>
  <dcterms:modified xsi:type="dcterms:W3CDTF">2012-09-17T17:37:00Z</dcterms:modified>
</cp:coreProperties>
</file>