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-80" y="1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  <p:sldLayoutId id="2147483821" r:id="rId18"/>
    <p:sldLayoutId id="214748382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err="1" smtClean="0"/>
              <a:t>Freitag</a:t>
            </a:r>
            <a:r>
              <a:rPr lang="en-US" sz="3200" dirty="0" smtClean="0"/>
              <a:t>, der 14. September 2012 </a:t>
            </a:r>
            <a:br>
              <a:rPr lang="en-US" sz="3200" dirty="0" smtClean="0"/>
            </a:br>
            <a:r>
              <a:rPr lang="en-US" sz="1800" dirty="0" smtClean="0"/>
              <a:t>Deutsch 3 (B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   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  <a:r>
              <a:rPr lang="en-US" sz="1800" dirty="0" smtClean="0"/>
              <a:t> – Tag!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30793"/>
            <a:ext cx="7465835" cy="429452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Unit: Review (summer packet)</a:t>
            </a:r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/>
              <a:t>Communicate with students in Germany via </a:t>
            </a:r>
            <a:r>
              <a:rPr lang="en-US" dirty="0" err="1"/>
              <a:t>ePals</a:t>
            </a:r>
            <a:r>
              <a:rPr lang="en-US" dirty="0"/>
              <a:t> - email</a:t>
            </a:r>
          </a:p>
          <a:p>
            <a:pPr lvl="1"/>
            <a:r>
              <a:rPr lang="en-US" dirty="0"/>
              <a:t>Introduce yourself to other students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spät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Aufgabe</a:t>
            </a:r>
            <a:r>
              <a:rPr lang="en-US" dirty="0"/>
              <a:t>: </a:t>
            </a:r>
            <a:r>
              <a:rPr lang="en-US" dirty="0" err="1"/>
              <a:t>Zwei</a:t>
            </a:r>
            <a:r>
              <a:rPr lang="en-US" dirty="0"/>
              <a:t> </a:t>
            </a:r>
            <a:r>
              <a:rPr lang="en-US" dirty="0" err="1"/>
              <a:t>Schüler</a:t>
            </a:r>
            <a:r>
              <a:rPr lang="en-US" dirty="0"/>
              <a:t> </a:t>
            </a:r>
            <a:r>
              <a:rPr lang="en-US" dirty="0" err="1"/>
              <a:t>schreiben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Schüler</a:t>
            </a:r>
            <a:r>
              <a:rPr lang="en-US" dirty="0"/>
              <a:t>/</a:t>
            </a:r>
            <a:r>
              <a:rPr lang="en-US" dirty="0" err="1"/>
              <a:t>Schülerin</a:t>
            </a:r>
            <a:r>
              <a:rPr lang="en-US" dirty="0"/>
              <a:t> in Deutschland :</a:t>
            </a:r>
          </a:p>
          <a:p>
            <a:pPr marL="698500" lvl="2" indent="0">
              <a:buNone/>
            </a:pPr>
            <a:r>
              <a:rPr lang="en-US" b="1" dirty="0" err="1" smtClean="0"/>
              <a:t>Stellt</a:t>
            </a:r>
            <a:r>
              <a:rPr lang="en-US" b="1" dirty="0" smtClean="0"/>
              <a:t> </a:t>
            </a:r>
            <a:r>
              <a:rPr lang="en-US" b="1" dirty="0" err="1"/>
              <a:t>euch</a:t>
            </a:r>
            <a:r>
              <a:rPr lang="en-US" b="1" dirty="0"/>
              <a:t> </a:t>
            </a:r>
            <a:r>
              <a:rPr lang="en-US" b="1" dirty="0" err="1"/>
              <a:t>dem</a:t>
            </a:r>
            <a:r>
              <a:rPr lang="en-US" b="1" dirty="0"/>
              <a:t> </a:t>
            </a:r>
            <a:r>
              <a:rPr lang="en-US" b="1" dirty="0" err="1"/>
              <a:t>andern</a:t>
            </a:r>
            <a:r>
              <a:rPr lang="en-US" b="1" dirty="0"/>
              <a:t> </a:t>
            </a:r>
            <a:r>
              <a:rPr lang="en-US" b="1" dirty="0" err="1"/>
              <a:t>Schüler</a:t>
            </a:r>
            <a:r>
              <a:rPr lang="en-US" b="1" dirty="0"/>
              <a:t> </a:t>
            </a:r>
            <a:r>
              <a:rPr lang="en-US" b="1" dirty="0" err="1"/>
              <a:t>vor</a:t>
            </a:r>
            <a:r>
              <a:rPr lang="en-US" b="1" dirty="0"/>
              <a:t>: </a:t>
            </a:r>
            <a:r>
              <a:rPr lang="en-US" b="1" dirty="0" err="1"/>
              <a:t>Schreibt</a:t>
            </a:r>
            <a:r>
              <a:rPr lang="en-US" b="1" dirty="0"/>
              <a:t> </a:t>
            </a:r>
            <a:r>
              <a:rPr lang="en-US" b="1" dirty="0" err="1"/>
              <a:t>über</a:t>
            </a:r>
            <a:r>
              <a:rPr lang="en-US" b="1" dirty="0"/>
              <a:t> </a:t>
            </a:r>
            <a:r>
              <a:rPr lang="en-US" b="1" dirty="0" err="1"/>
              <a:t>euch</a:t>
            </a:r>
            <a:r>
              <a:rPr lang="en-US" b="1" dirty="0"/>
              <a:t>, was </a:t>
            </a:r>
            <a:r>
              <a:rPr lang="en-US" b="1" dirty="0" err="1"/>
              <a:t>ihr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 smtClean="0"/>
              <a:t>habt</a:t>
            </a:r>
            <a:r>
              <a:rPr lang="en-US" b="1" dirty="0" smtClean="0"/>
              <a:t>, </a:t>
            </a:r>
            <a:r>
              <a:rPr lang="en-US" b="1" dirty="0" err="1" smtClean="0"/>
              <a:t>gerne</a:t>
            </a:r>
            <a:r>
              <a:rPr lang="en-US" b="1" dirty="0" smtClean="0"/>
              <a:t> </a:t>
            </a:r>
            <a:r>
              <a:rPr lang="en-US" b="1" dirty="0" err="1" smtClean="0"/>
              <a:t>macht</a:t>
            </a:r>
            <a:r>
              <a:rPr lang="en-US" b="1" dirty="0" smtClean="0"/>
              <a:t>: </a:t>
            </a:r>
            <a:r>
              <a:rPr lang="en-US" b="1" dirty="0"/>
              <a:t>Hobbies, Sport, </a:t>
            </a:r>
            <a:r>
              <a:rPr lang="en-US" b="1" dirty="0" err="1"/>
              <a:t>Freizeit</a:t>
            </a:r>
            <a:r>
              <a:rPr lang="en-US" b="1" dirty="0"/>
              <a:t> und was </a:t>
            </a:r>
            <a:r>
              <a:rPr lang="en-US" b="1" dirty="0" err="1"/>
              <a:t>ihr</a:t>
            </a:r>
            <a:r>
              <a:rPr lang="en-US" b="1" dirty="0"/>
              <a:t> so in </a:t>
            </a:r>
            <a:r>
              <a:rPr lang="en-US" b="1" dirty="0" smtClean="0"/>
              <a:t>der </a:t>
            </a:r>
            <a:r>
              <a:rPr lang="en-US" b="1" dirty="0" err="1"/>
              <a:t>Schule</a:t>
            </a:r>
            <a:r>
              <a:rPr lang="en-US" b="1" dirty="0"/>
              <a:t> </a:t>
            </a:r>
            <a:r>
              <a:rPr lang="en-US" b="1" dirty="0" err="1"/>
              <a:t>macht</a:t>
            </a:r>
            <a:r>
              <a:rPr lang="en-US" b="1" dirty="0" smtClean="0"/>
              <a:t>.</a:t>
            </a:r>
          </a:p>
          <a:p>
            <a:pPr marL="698500" lvl="2" indent="0">
              <a:buNone/>
            </a:pP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Satz</a:t>
            </a:r>
            <a:r>
              <a:rPr lang="en-US" dirty="0" smtClean="0"/>
              <a:t> von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korrigieren</a:t>
            </a:r>
            <a:r>
              <a:rPr lang="en-US" dirty="0" smtClean="0"/>
              <a:t>.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 smtClean="0"/>
              <a:t> E-mails?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Welchem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möchtet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? </a:t>
            </a:r>
            <a:r>
              <a:rPr lang="en-US" dirty="0" err="1" smtClean="0"/>
              <a:t>Sucht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und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daneben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 (E-mail </a:t>
            </a:r>
            <a:r>
              <a:rPr lang="en-US" dirty="0" err="1" smtClean="0"/>
              <a:t>Adressen</a:t>
            </a:r>
            <a:r>
              <a:rPr lang="en-US" dirty="0" smtClean="0"/>
              <a:t> </a:t>
            </a:r>
            <a:r>
              <a:rPr lang="en-US" dirty="0" err="1" smtClean="0"/>
              <a:t>verteilen</a:t>
            </a:r>
            <a:r>
              <a:rPr lang="en-US" dirty="0" smtClean="0"/>
              <a:t> (distribute))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Von den </a:t>
            </a:r>
            <a:r>
              <a:rPr lang="en-US" dirty="0" err="1" smtClean="0"/>
              <a:t>Schülerpaaren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mit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ePal</a:t>
            </a:r>
            <a:r>
              <a:rPr lang="en-US" dirty="0" smtClean="0"/>
              <a:t> </a:t>
            </a:r>
            <a:r>
              <a:rPr lang="en-US" dirty="0" err="1" smtClean="0"/>
              <a:t>Konto</a:t>
            </a:r>
            <a:r>
              <a:rPr lang="en-US" dirty="0" smtClean="0"/>
              <a:t> </a:t>
            </a:r>
            <a:r>
              <a:rPr lang="en-US" dirty="0" err="1" smtClean="0"/>
              <a:t>einloggen</a:t>
            </a:r>
            <a:r>
              <a:rPr lang="en-US" dirty="0" smtClean="0"/>
              <a:t>.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eurem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E-mail. </a:t>
            </a:r>
          </a:p>
          <a:p>
            <a:pPr marL="1092200" lvl="2" indent="-514350">
              <a:buFont typeface="+mj-lt"/>
              <a:buAutoNum type="arabicPeriod"/>
            </a:pPr>
            <a:r>
              <a:rPr lang="en-US" dirty="0" err="1" smtClean="0"/>
              <a:t>Vergesst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!  </a:t>
            </a:r>
          </a:p>
          <a:p>
            <a:pPr marL="1092200" lvl="2" indent="-514350">
              <a:buFont typeface="+mj-lt"/>
              <a:buAutoNum type="arabicPeriod"/>
            </a:pPr>
            <a:r>
              <a:rPr lang="en-US" dirty="0" smtClean="0"/>
              <a:t>“cc”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mit in die email.</a:t>
            </a:r>
          </a:p>
          <a:p>
            <a:r>
              <a:rPr lang="en-US" dirty="0" smtClean="0"/>
              <a:t>Homework: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err="1" smtClean="0"/>
              <a:t>e</a:t>
            </a:r>
            <a:r>
              <a:rPr lang="en-US" dirty="0" smtClean="0"/>
              <a:t> Email an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Sch</a:t>
            </a:r>
            <a:r>
              <a:rPr lang="en-US" dirty="0" err="1" smtClean="0"/>
              <a:t>üler</a:t>
            </a:r>
            <a:r>
              <a:rPr lang="en-US" dirty="0" smtClean="0"/>
              <a:t> in Deutschland!</a:t>
            </a:r>
            <a:endParaRPr lang="en-US" dirty="0" smtClean="0"/>
          </a:p>
          <a:p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smtClean="0"/>
              <a:t>9- 12 von den </a:t>
            </a:r>
            <a:r>
              <a:rPr lang="en-US" dirty="0" err="1" smtClean="0"/>
              <a:t>Sommer-hausaufgaben</a:t>
            </a:r>
            <a:r>
              <a:rPr lang="en-US" dirty="0"/>
              <a:t> </a:t>
            </a:r>
            <a:r>
              <a:rPr lang="en-US" dirty="0" smtClean="0"/>
              <a:t>gut </a:t>
            </a:r>
            <a:r>
              <a:rPr lang="en-US" dirty="0" err="1" smtClean="0"/>
              <a:t>durchlesen</a:t>
            </a:r>
            <a:r>
              <a:rPr lang="en-US" dirty="0" smtClean="0"/>
              <a:t>!!! Und </a:t>
            </a:r>
            <a:r>
              <a:rPr lang="en-US" dirty="0" err="1" smtClean="0"/>
              <a:t>ausfüllen</a:t>
            </a:r>
            <a:r>
              <a:rPr lang="en-US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Namen</a:t>
            </a:r>
            <a:r>
              <a:rPr lang="en-US" dirty="0" smtClean="0"/>
              <a:t> der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Cedric (m)</a:t>
            </a:r>
          </a:p>
          <a:p>
            <a:r>
              <a:rPr lang="en-US" dirty="0" smtClean="0"/>
              <a:t>Lucas (m)</a:t>
            </a:r>
          </a:p>
          <a:p>
            <a:r>
              <a:rPr lang="en-US" dirty="0" err="1" smtClean="0"/>
              <a:t>Maike</a:t>
            </a:r>
            <a:r>
              <a:rPr lang="en-US" dirty="0" smtClean="0"/>
              <a:t> (f)</a:t>
            </a:r>
          </a:p>
          <a:p>
            <a:r>
              <a:rPr lang="en-US" dirty="0" smtClean="0"/>
              <a:t>Tim (m)</a:t>
            </a:r>
          </a:p>
          <a:p>
            <a:r>
              <a:rPr lang="en-US" dirty="0" smtClean="0"/>
              <a:t>Linus (m)</a:t>
            </a:r>
          </a:p>
          <a:p>
            <a:r>
              <a:rPr lang="en-US" dirty="0" smtClean="0"/>
              <a:t>Linda (f)</a:t>
            </a:r>
          </a:p>
          <a:p>
            <a:r>
              <a:rPr lang="en-US" dirty="0" err="1" smtClean="0"/>
              <a:t>Joschka</a:t>
            </a:r>
            <a:r>
              <a:rPr lang="en-US" dirty="0" smtClean="0"/>
              <a:t> (m)</a:t>
            </a:r>
          </a:p>
          <a:p>
            <a:r>
              <a:rPr lang="en-US" dirty="0" err="1" smtClean="0"/>
              <a:t>Arvid</a:t>
            </a:r>
            <a:r>
              <a:rPr lang="en-US" dirty="0" smtClean="0"/>
              <a:t> (m)</a:t>
            </a:r>
          </a:p>
          <a:p>
            <a:r>
              <a:rPr lang="en-US" dirty="0" smtClean="0"/>
              <a:t>(Olivia) (f) taken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Willem (m)</a:t>
            </a:r>
          </a:p>
          <a:p>
            <a:r>
              <a:rPr lang="en-US" dirty="0" smtClean="0"/>
              <a:t>Alexander (m)</a:t>
            </a:r>
          </a:p>
          <a:p>
            <a:r>
              <a:rPr lang="en-US" dirty="0" smtClean="0"/>
              <a:t>Nina (f)</a:t>
            </a:r>
          </a:p>
          <a:p>
            <a:r>
              <a:rPr lang="en-US" dirty="0" smtClean="0"/>
              <a:t>Paula (f)</a:t>
            </a:r>
          </a:p>
          <a:p>
            <a:r>
              <a:rPr lang="en-US" dirty="0" smtClean="0"/>
              <a:t>Florian (m)</a:t>
            </a:r>
          </a:p>
          <a:p>
            <a:r>
              <a:rPr lang="en-US" dirty="0" err="1" smtClean="0"/>
              <a:t>Gianna</a:t>
            </a:r>
            <a:r>
              <a:rPr lang="en-US" dirty="0" smtClean="0"/>
              <a:t> (f)</a:t>
            </a:r>
          </a:p>
          <a:p>
            <a:r>
              <a:rPr lang="en-US" dirty="0" smtClean="0"/>
              <a:t>Jane (f)</a:t>
            </a:r>
          </a:p>
          <a:p>
            <a:r>
              <a:rPr lang="en-US" dirty="0" smtClean="0"/>
              <a:t>Christian (m)</a:t>
            </a:r>
          </a:p>
          <a:p>
            <a:r>
              <a:rPr lang="en-US" dirty="0" smtClean="0"/>
              <a:t>Robin 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6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ePals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Deine</a:t>
            </a:r>
            <a:r>
              <a:rPr lang="en-US" dirty="0"/>
              <a:t> </a:t>
            </a:r>
            <a:r>
              <a:rPr lang="en-US" dirty="0" err="1"/>
              <a:t>Nummer</a:t>
            </a:r>
            <a:r>
              <a:rPr lang="en-US" dirty="0"/>
              <a:t> – </a:t>
            </a:r>
            <a:r>
              <a:rPr lang="en-US" dirty="0" err="1"/>
              <a:t>schreibe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auf!</a:t>
            </a:r>
          </a:p>
          <a:p>
            <a:r>
              <a:rPr lang="en-US" dirty="0" err="1"/>
              <a:t>Deine</a:t>
            </a:r>
            <a:r>
              <a:rPr lang="en-US" dirty="0"/>
              <a:t> E-mail </a:t>
            </a:r>
            <a:r>
              <a:rPr lang="en-US" dirty="0" err="1"/>
              <a:t>Adresse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ePals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deine</a:t>
            </a:r>
            <a:r>
              <a:rPr lang="en-US" dirty="0"/>
              <a:t> </a:t>
            </a:r>
            <a:r>
              <a:rPr lang="en-US" dirty="0" err="1"/>
              <a:t>Nummer”scheibel@epals.com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err="1"/>
              <a:t>Logge</a:t>
            </a:r>
            <a:r>
              <a:rPr lang="en-US" dirty="0"/>
              <a:t> </a:t>
            </a:r>
            <a:r>
              <a:rPr lang="en-US" dirty="0" err="1"/>
              <a:t>dich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ePals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http://www.epals.com/</a:t>
            </a:r>
            <a:r>
              <a:rPr lang="en-US" dirty="0"/>
              <a:t> </a:t>
            </a:r>
          </a:p>
          <a:p>
            <a:r>
              <a:rPr lang="en-US" dirty="0"/>
              <a:t>Username: “</a:t>
            </a:r>
            <a:r>
              <a:rPr lang="en-US" dirty="0" err="1"/>
              <a:t>deine</a:t>
            </a:r>
            <a:r>
              <a:rPr lang="en-US" dirty="0"/>
              <a:t> </a:t>
            </a:r>
            <a:r>
              <a:rPr lang="en-US" dirty="0" err="1"/>
              <a:t>Nummer”scheibel</a:t>
            </a:r>
            <a:r>
              <a:rPr lang="en-US" dirty="0"/>
              <a:t>   </a:t>
            </a:r>
          </a:p>
          <a:p>
            <a:pPr lvl="1"/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 03scheibel</a:t>
            </a:r>
          </a:p>
          <a:p>
            <a:r>
              <a:rPr lang="en-US" dirty="0" err="1"/>
              <a:t>Passwort</a:t>
            </a:r>
            <a:r>
              <a:rPr lang="en-US" dirty="0"/>
              <a:t> / </a:t>
            </a:r>
            <a:r>
              <a:rPr lang="en-US" dirty="0" err="1"/>
              <a:t>Kennwort</a:t>
            </a:r>
            <a:r>
              <a:rPr lang="en-US" dirty="0"/>
              <a:t>: scheib30</a:t>
            </a:r>
          </a:p>
          <a:p>
            <a:r>
              <a:rPr lang="en-US" dirty="0" err="1"/>
              <a:t>Ändere</a:t>
            </a:r>
            <a:r>
              <a:rPr lang="en-US" dirty="0"/>
              <a:t> </a:t>
            </a:r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Kennwort</a:t>
            </a:r>
            <a:r>
              <a:rPr lang="en-US" dirty="0"/>
              <a:t>, </a:t>
            </a:r>
            <a:r>
              <a:rPr lang="en-US" dirty="0" err="1"/>
              <a:t>wenn</a:t>
            </a:r>
            <a:r>
              <a:rPr lang="en-US" dirty="0"/>
              <a:t> du </a:t>
            </a:r>
            <a:r>
              <a:rPr lang="en-US" dirty="0" err="1"/>
              <a:t>magst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letzten</a:t>
            </a:r>
            <a:r>
              <a:rPr lang="en-US" dirty="0"/>
              <a:t> 6 </a:t>
            </a:r>
            <a:r>
              <a:rPr lang="en-US" dirty="0" err="1"/>
              <a:t>Schüler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Alphabet auf der </a:t>
            </a:r>
            <a:r>
              <a:rPr lang="en-US" dirty="0" err="1"/>
              <a:t>Klassenliste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anderen</a:t>
            </a:r>
            <a:r>
              <a:rPr lang="en-US" dirty="0"/>
              <a:t> “username”, das </a:t>
            </a:r>
            <a:r>
              <a:rPr lang="en-US" dirty="0" err="1"/>
              <a:t>Kennwort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das </a:t>
            </a:r>
            <a:r>
              <a:rPr lang="en-US" dirty="0" err="1"/>
              <a:t>gleiche</a:t>
            </a:r>
            <a:r>
              <a:rPr lang="en-US" dirty="0"/>
              <a:t> (the same).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0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781</TotalTime>
  <Words>382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Deutsch 3</vt:lpstr>
      <vt:lpstr>Freitag, der 14. September 2012  Deutsch 3 (B Stunde)    Heute ist ein A – Tag!  </vt:lpstr>
      <vt:lpstr>Namen der deutschen Schüler</vt:lpstr>
      <vt:lpstr>ePals Konten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47</cp:revision>
  <dcterms:created xsi:type="dcterms:W3CDTF">2012-09-05T12:21:03Z</dcterms:created>
  <dcterms:modified xsi:type="dcterms:W3CDTF">2012-09-14T19:44:49Z</dcterms:modified>
</cp:coreProperties>
</file>