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56" d="100"/>
          <a:sy n="156" d="100"/>
        </p:scale>
        <p:origin x="-80" y="2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9/13/12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9/13/12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9/13/12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9/13/12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9/13/12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9/13/12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9/13/12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  <p:sldLayoutId id="2147483800" r:id="rId13"/>
    <p:sldLayoutId id="2147483801" r:id="rId14"/>
    <p:sldLayoutId id="2147483802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pal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93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3200" dirty="0" err="1" smtClean="0"/>
              <a:t>Donnerstaag</a:t>
            </a:r>
            <a:r>
              <a:rPr lang="en-US" sz="3200" dirty="0" smtClean="0"/>
              <a:t>, der 13. September 2012 </a:t>
            </a:r>
            <a:br>
              <a:rPr lang="en-US" sz="3200" dirty="0" smtClean="0"/>
            </a:br>
            <a:r>
              <a:rPr lang="en-US" sz="1800" dirty="0" smtClean="0"/>
              <a:t>Deutsch 3 (B </a:t>
            </a:r>
            <a:r>
              <a:rPr lang="en-US" sz="1800" dirty="0" err="1" smtClean="0"/>
              <a:t>Stunde</a:t>
            </a:r>
            <a:r>
              <a:rPr lang="en-US" sz="1800" dirty="0" smtClean="0"/>
              <a:t>)   	</a:t>
            </a:r>
            <a:r>
              <a:rPr lang="en-US" sz="1800" dirty="0" err="1" smtClean="0"/>
              <a:t>Heute</a:t>
            </a:r>
            <a:r>
              <a:rPr lang="en-US" sz="1800" dirty="0" smtClean="0"/>
              <a:t> </a:t>
            </a:r>
            <a:r>
              <a:rPr lang="en-US" sz="1800" dirty="0" err="1" smtClean="0"/>
              <a:t>ist</a:t>
            </a:r>
            <a:r>
              <a:rPr lang="en-US" sz="1800" dirty="0" smtClean="0"/>
              <a:t> </a:t>
            </a:r>
            <a:r>
              <a:rPr lang="en-US" sz="1800" dirty="0" err="1" smtClean="0"/>
              <a:t>ein</a:t>
            </a:r>
            <a:r>
              <a:rPr lang="en-US" sz="1800" dirty="0" smtClean="0"/>
              <a:t> </a:t>
            </a:r>
            <a:r>
              <a:rPr lang="en-US" sz="1800" dirty="0"/>
              <a:t>G</a:t>
            </a:r>
            <a:r>
              <a:rPr lang="en-US" sz="1800" dirty="0" smtClean="0"/>
              <a:t> – Tag! 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595562"/>
            <a:ext cx="7465835" cy="3670767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Unit: </a:t>
            </a:r>
            <a:r>
              <a:rPr lang="en-US" dirty="0" err="1" smtClean="0"/>
              <a:t>ePal</a:t>
            </a:r>
            <a:r>
              <a:rPr lang="en-US" dirty="0" smtClean="0"/>
              <a:t> global community</a:t>
            </a:r>
          </a:p>
          <a:p>
            <a:r>
              <a:rPr lang="en-US" dirty="0" smtClean="0"/>
              <a:t>Objectives: </a:t>
            </a:r>
          </a:p>
          <a:p>
            <a:pPr lvl="1"/>
            <a:r>
              <a:rPr lang="en-US" dirty="0" smtClean="0"/>
              <a:t>Communicate with students in Germany via </a:t>
            </a:r>
            <a:r>
              <a:rPr lang="en-US" dirty="0" err="1" smtClean="0"/>
              <a:t>ePals</a:t>
            </a:r>
            <a:r>
              <a:rPr lang="en-US" dirty="0" smtClean="0"/>
              <a:t> - email</a:t>
            </a:r>
          </a:p>
          <a:p>
            <a:pPr lvl="1"/>
            <a:r>
              <a:rPr lang="en-US" dirty="0" smtClean="0"/>
              <a:t>Introduce yourself to other students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Unterricht</a:t>
            </a:r>
            <a:r>
              <a:rPr lang="en-US" dirty="0" smtClean="0"/>
              <a:t>:</a:t>
            </a:r>
          </a:p>
          <a:p>
            <a:pPr marL="863600" lvl="1" indent="-514350">
              <a:buFont typeface="+mj-lt"/>
              <a:buAutoNum type="arabicPeriod"/>
            </a:pPr>
            <a:r>
              <a:rPr lang="en-US" dirty="0" err="1" smtClean="0"/>
              <a:t>Welcher</a:t>
            </a:r>
            <a:r>
              <a:rPr lang="en-US" dirty="0" smtClean="0"/>
              <a:t> Tag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heute</a:t>
            </a:r>
            <a:r>
              <a:rPr lang="en-US" dirty="0" smtClean="0"/>
              <a:t>? Wie </a:t>
            </a:r>
            <a:r>
              <a:rPr lang="en-US" dirty="0" err="1" smtClean="0"/>
              <a:t>ist</a:t>
            </a:r>
            <a:r>
              <a:rPr lang="en-US" dirty="0" smtClean="0"/>
              <a:t> das Wetter </a:t>
            </a:r>
            <a:r>
              <a:rPr lang="en-US" dirty="0" err="1" smtClean="0"/>
              <a:t>heute</a:t>
            </a:r>
            <a:r>
              <a:rPr lang="en-US" dirty="0" smtClean="0"/>
              <a:t>? Wie </a:t>
            </a:r>
            <a:r>
              <a:rPr lang="en-US" dirty="0" err="1" smtClean="0"/>
              <a:t>sp</a:t>
            </a:r>
            <a:r>
              <a:rPr lang="en-US" dirty="0" err="1" smtClean="0"/>
              <a:t>ät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?</a:t>
            </a:r>
            <a:endParaRPr lang="en-US" dirty="0" smtClean="0"/>
          </a:p>
          <a:p>
            <a:pPr marL="863600" lvl="1" indent="-514350">
              <a:buFont typeface="+mj-lt"/>
              <a:buAutoNum type="arabicPeriod"/>
            </a:pPr>
            <a:r>
              <a:rPr lang="en-US" dirty="0" smtClean="0"/>
              <a:t>Netbooks – </a:t>
            </a:r>
            <a:r>
              <a:rPr lang="en-US" dirty="0" err="1" smtClean="0"/>
              <a:t>einloggen</a:t>
            </a:r>
            <a:r>
              <a:rPr lang="en-US" dirty="0" smtClean="0"/>
              <a:t> </a:t>
            </a:r>
          </a:p>
          <a:p>
            <a:pPr marL="863600" lvl="1" indent="-514350">
              <a:buFont typeface="+mj-lt"/>
              <a:buAutoNum type="arabicPeriod"/>
            </a:pPr>
            <a:r>
              <a:rPr lang="en-US" dirty="0" err="1" smtClean="0"/>
              <a:t>Einführung</a:t>
            </a:r>
            <a:r>
              <a:rPr lang="en-US" dirty="0" smtClean="0"/>
              <a:t> in die </a:t>
            </a:r>
            <a:r>
              <a:rPr lang="en-US" dirty="0" err="1" smtClean="0"/>
              <a:t>ePals</a:t>
            </a:r>
            <a:r>
              <a:rPr lang="en-US" dirty="0" smtClean="0"/>
              <a:t> E-mail </a:t>
            </a:r>
            <a:r>
              <a:rPr lang="en-US" dirty="0" err="1" smtClean="0"/>
              <a:t>Konten</a:t>
            </a:r>
            <a:r>
              <a:rPr lang="en-US" dirty="0" smtClean="0"/>
              <a:t>. </a:t>
            </a:r>
            <a:r>
              <a:rPr lang="en-US" dirty="0" err="1" smtClean="0"/>
              <a:t>Möchtest</a:t>
            </a:r>
            <a:r>
              <a:rPr lang="en-US" dirty="0" smtClean="0"/>
              <a:t> du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verändern</a:t>
            </a:r>
            <a:r>
              <a:rPr lang="en-US" dirty="0" smtClean="0"/>
              <a:t>? </a:t>
            </a:r>
            <a:r>
              <a:rPr lang="en-US" dirty="0" err="1" smtClean="0"/>
              <a:t>Passwort</a:t>
            </a:r>
            <a:r>
              <a:rPr lang="en-US" dirty="0" smtClean="0"/>
              <a:t> (</a:t>
            </a:r>
            <a:r>
              <a:rPr lang="en-US" dirty="0" err="1" smtClean="0"/>
              <a:t>Kennwort</a:t>
            </a:r>
            <a:r>
              <a:rPr lang="en-US" dirty="0" smtClean="0"/>
              <a:t>)</a:t>
            </a:r>
          </a:p>
          <a:p>
            <a:pPr marL="863600" lvl="1" indent="-514350">
              <a:buFont typeface="+mj-lt"/>
              <a:buAutoNum type="arabicPeriod"/>
            </a:pPr>
            <a:endParaRPr lang="en-US" dirty="0" smtClean="0"/>
          </a:p>
          <a:p>
            <a:pPr marL="863600" lvl="1" indent="-514350">
              <a:buFont typeface="+mj-lt"/>
              <a:buAutoNum type="arabicPeriod"/>
            </a:pPr>
            <a:r>
              <a:rPr lang="en-US" dirty="0" err="1" smtClean="0"/>
              <a:t>Zwei</a:t>
            </a:r>
            <a:r>
              <a:rPr lang="en-US" dirty="0" smtClean="0"/>
              <a:t> </a:t>
            </a:r>
            <a:r>
              <a:rPr lang="en-US" dirty="0" err="1" smtClean="0"/>
              <a:t>Schüler</a:t>
            </a:r>
            <a:r>
              <a:rPr lang="en-US" dirty="0" smtClean="0"/>
              <a:t> </a:t>
            </a:r>
            <a:r>
              <a:rPr lang="en-US" dirty="0" err="1" smtClean="0"/>
              <a:t>schreiben</a:t>
            </a:r>
            <a:r>
              <a:rPr lang="en-US" dirty="0" smtClean="0"/>
              <a:t> </a:t>
            </a:r>
            <a:r>
              <a:rPr lang="en-US" dirty="0" err="1" smtClean="0"/>
              <a:t>einem</a:t>
            </a:r>
            <a:r>
              <a:rPr lang="en-US" dirty="0" smtClean="0"/>
              <a:t> </a:t>
            </a:r>
            <a:r>
              <a:rPr lang="en-US" dirty="0" err="1" smtClean="0"/>
              <a:t>Schüler</a:t>
            </a:r>
            <a:r>
              <a:rPr lang="en-US" dirty="0" smtClean="0"/>
              <a:t>/</a:t>
            </a:r>
            <a:r>
              <a:rPr lang="en-US" dirty="0" err="1" smtClean="0"/>
              <a:t>Schülerin</a:t>
            </a:r>
            <a:r>
              <a:rPr lang="en-US" dirty="0" smtClean="0"/>
              <a:t> in Deutschland :</a:t>
            </a:r>
          </a:p>
          <a:p>
            <a:pPr marL="698500" lvl="2" indent="0">
              <a:buNone/>
            </a:pPr>
            <a:r>
              <a:rPr lang="en-US" dirty="0"/>
              <a:t>	</a:t>
            </a:r>
            <a:r>
              <a:rPr lang="en-US" b="1" dirty="0" err="1" smtClean="0"/>
              <a:t>Stellt</a:t>
            </a:r>
            <a:r>
              <a:rPr lang="en-US" b="1" dirty="0" smtClean="0"/>
              <a:t> </a:t>
            </a:r>
            <a:r>
              <a:rPr lang="en-US" b="1" dirty="0" err="1" smtClean="0"/>
              <a:t>euch</a:t>
            </a:r>
            <a:r>
              <a:rPr lang="en-US" b="1" dirty="0" smtClean="0"/>
              <a:t>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andern</a:t>
            </a:r>
            <a:r>
              <a:rPr lang="en-US" b="1" dirty="0" smtClean="0"/>
              <a:t> </a:t>
            </a:r>
            <a:r>
              <a:rPr lang="en-US" b="1" dirty="0" err="1" smtClean="0"/>
              <a:t>Schüler</a:t>
            </a:r>
            <a:r>
              <a:rPr lang="en-US" b="1" dirty="0" smtClean="0"/>
              <a:t> </a:t>
            </a:r>
            <a:r>
              <a:rPr lang="en-US" b="1" dirty="0" err="1" smtClean="0"/>
              <a:t>vor</a:t>
            </a:r>
            <a:r>
              <a:rPr lang="en-US" b="1" dirty="0" smtClean="0"/>
              <a:t>: </a:t>
            </a:r>
            <a:r>
              <a:rPr lang="en-US" b="1" dirty="0" err="1" smtClean="0"/>
              <a:t>Schreibt</a:t>
            </a:r>
            <a:r>
              <a:rPr lang="en-US" b="1" dirty="0" smtClean="0"/>
              <a:t> </a:t>
            </a:r>
            <a:r>
              <a:rPr lang="en-US" b="1" dirty="0" err="1" smtClean="0"/>
              <a:t>über</a:t>
            </a:r>
            <a:r>
              <a:rPr lang="en-US" b="1" dirty="0" smtClean="0"/>
              <a:t> </a:t>
            </a:r>
            <a:r>
              <a:rPr lang="en-US" b="1" dirty="0" err="1" smtClean="0"/>
              <a:t>euch</a:t>
            </a:r>
            <a:r>
              <a:rPr lang="en-US" b="1" dirty="0" smtClean="0"/>
              <a:t>, was </a:t>
            </a:r>
            <a:r>
              <a:rPr lang="en-US" b="1" dirty="0" err="1" smtClean="0"/>
              <a:t>ihr</a:t>
            </a:r>
            <a:r>
              <a:rPr lang="en-US" b="1" dirty="0" smtClean="0"/>
              <a:t> </a:t>
            </a:r>
            <a:r>
              <a:rPr lang="en-US" b="1" dirty="0" err="1" smtClean="0"/>
              <a:t>gern</a:t>
            </a:r>
            <a:r>
              <a:rPr lang="en-US" b="1" dirty="0" smtClean="0"/>
              <a:t> </a:t>
            </a:r>
            <a:r>
              <a:rPr lang="en-US" b="1" dirty="0" err="1" smtClean="0"/>
              <a:t>habt</a:t>
            </a:r>
            <a:r>
              <a:rPr lang="en-US" b="1" dirty="0" smtClean="0"/>
              <a:t>: Hobbies, Sport, </a:t>
            </a:r>
            <a:r>
              <a:rPr lang="en-US" b="1" dirty="0" err="1" smtClean="0"/>
              <a:t>Freizeit</a:t>
            </a:r>
            <a:r>
              <a:rPr lang="en-US" b="1" dirty="0"/>
              <a:t> </a:t>
            </a:r>
            <a:r>
              <a:rPr lang="en-US" b="1" dirty="0" smtClean="0"/>
              <a:t>und was </a:t>
            </a:r>
            <a:r>
              <a:rPr lang="en-US" b="1" dirty="0" err="1" smtClean="0"/>
              <a:t>ihr</a:t>
            </a:r>
            <a:r>
              <a:rPr lang="en-US" b="1" dirty="0" smtClean="0"/>
              <a:t> so in 	der </a:t>
            </a:r>
            <a:r>
              <a:rPr lang="en-US" b="1" dirty="0" err="1" smtClean="0"/>
              <a:t>Schule</a:t>
            </a:r>
            <a:r>
              <a:rPr lang="en-US" b="1" dirty="0" smtClean="0"/>
              <a:t> </a:t>
            </a:r>
            <a:r>
              <a:rPr lang="en-US" b="1" dirty="0" err="1" smtClean="0"/>
              <a:t>macht</a:t>
            </a:r>
            <a:r>
              <a:rPr lang="en-US" b="1" dirty="0" smtClean="0"/>
              <a:t>.</a:t>
            </a:r>
          </a:p>
          <a:p>
            <a:pPr marL="698500" lvl="2" indent="0">
              <a:buNone/>
            </a:pPr>
            <a:endParaRPr lang="en-US" b="1" dirty="0" smtClean="0"/>
          </a:p>
          <a:p>
            <a:pPr marL="863600" lvl="1" indent="-514350">
              <a:buFont typeface="+mj-lt"/>
              <a:buAutoNum type="arabicPeriod"/>
            </a:pPr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stellt</a:t>
            </a:r>
            <a:r>
              <a:rPr lang="en-US" dirty="0" smtClean="0"/>
              <a:t> </a:t>
            </a:r>
            <a:r>
              <a:rPr lang="en-US" dirty="0" err="1" smtClean="0"/>
              <a:t>Fragen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eurem</a:t>
            </a:r>
            <a:r>
              <a:rPr lang="en-US" dirty="0" smtClean="0"/>
              <a:t> Text.</a:t>
            </a:r>
          </a:p>
          <a:p>
            <a:pPr marL="863600" lvl="1" indent="-514350">
              <a:buFont typeface="+mj-lt"/>
              <a:buAutoNum type="arabicPeriod"/>
            </a:pP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denke</a:t>
            </a:r>
            <a:r>
              <a:rPr lang="en-US" dirty="0" smtClean="0"/>
              <a:t>,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sollten</a:t>
            </a:r>
            <a:r>
              <a:rPr lang="en-US" dirty="0" smtClean="0"/>
              <a:t> die E-mails </a:t>
            </a:r>
            <a:r>
              <a:rPr lang="en-US" dirty="0" err="1" smtClean="0"/>
              <a:t>morgen</a:t>
            </a:r>
            <a:r>
              <a:rPr lang="en-US" dirty="0" smtClean="0"/>
              <a:t> </a:t>
            </a:r>
            <a:r>
              <a:rPr lang="en-US" dirty="0" err="1" smtClean="0"/>
              <a:t>abschicken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Homework:  E-mails </a:t>
            </a:r>
            <a:r>
              <a:rPr lang="en-US" dirty="0" err="1" smtClean="0"/>
              <a:t>nochmal</a:t>
            </a:r>
            <a:r>
              <a:rPr lang="en-US" dirty="0" smtClean="0"/>
              <a:t> </a:t>
            </a:r>
            <a:r>
              <a:rPr lang="en-US" dirty="0" err="1" smtClean="0"/>
              <a:t>überdenken</a:t>
            </a:r>
            <a:r>
              <a:rPr lang="en-US" dirty="0" smtClean="0"/>
              <a:t> – </a:t>
            </a:r>
            <a:r>
              <a:rPr lang="en-US" dirty="0" err="1" smtClean="0"/>
              <a:t>korrigieren</a:t>
            </a:r>
            <a:r>
              <a:rPr lang="en-US" dirty="0" smtClean="0"/>
              <a:t>, </a:t>
            </a:r>
            <a:r>
              <a:rPr lang="en-US" dirty="0" err="1" smtClean="0"/>
              <a:t>ergänzen</a:t>
            </a:r>
            <a:r>
              <a:rPr lang="en-US" dirty="0" smtClean="0"/>
              <a:t> und mit in den </a:t>
            </a:r>
            <a:r>
              <a:rPr lang="en-US" dirty="0" err="1" smtClean="0"/>
              <a:t>Unterricht</a:t>
            </a:r>
            <a:r>
              <a:rPr lang="en-US" dirty="0" smtClean="0"/>
              <a:t> </a:t>
            </a:r>
            <a:r>
              <a:rPr lang="en-US" dirty="0" err="1" smtClean="0"/>
              <a:t>bringen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11615" y="95586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719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ePals</a:t>
            </a:r>
            <a:r>
              <a:rPr lang="en-US" dirty="0" smtClean="0"/>
              <a:t> – Global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 in info for Netbook</a:t>
            </a:r>
          </a:p>
          <a:p>
            <a:pPr lvl="1"/>
            <a:r>
              <a:rPr lang="en-US" dirty="0" smtClean="0"/>
              <a:t>Username: student ID</a:t>
            </a:r>
          </a:p>
          <a:p>
            <a:pPr lvl="1"/>
            <a:r>
              <a:rPr lang="en-US" dirty="0" smtClean="0"/>
              <a:t>Password: </a:t>
            </a:r>
          </a:p>
          <a:p>
            <a:pPr lvl="2"/>
            <a:r>
              <a:rPr lang="en-US" dirty="0" smtClean="0"/>
              <a:t>First letter of your first name – capitalized</a:t>
            </a:r>
          </a:p>
          <a:p>
            <a:pPr lvl="2"/>
            <a:r>
              <a:rPr lang="en-US" dirty="0" smtClean="0"/>
              <a:t>First letter of your last name – lower case</a:t>
            </a:r>
          </a:p>
          <a:p>
            <a:pPr lvl="2"/>
            <a:r>
              <a:rPr lang="en-US" dirty="0" smtClean="0"/>
              <a:t>Numbers for your birth-month – two </a:t>
            </a:r>
            <a:r>
              <a:rPr lang="en-US" dirty="0" err="1" smtClean="0"/>
              <a:t>digets</a:t>
            </a:r>
            <a:endParaRPr lang="en-US" dirty="0" smtClean="0"/>
          </a:p>
          <a:p>
            <a:pPr lvl="2"/>
            <a:r>
              <a:rPr lang="en-US" dirty="0" smtClean="0"/>
              <a:t>Numbers for your birth-year – I’m not sure…</a:t>
            </a:r>
          </a:p>
          <a:p>
            <a:pPr lvl="2"/>
            <a:r>
              <a:rPr lang="en-US" dirty="0" smtClean="0"/>
              <a:t>Male </a:t>
            </a:r>
            <a:r>
              <a:rPr lang="en-US" smtClean="0"/>
              <a:t>– add </a:t>
            </a:r>
            <a:r>
              <a:rPr lang="en-US" dirty="0" smtClean="0"/>
              <a:t>01  </a:t>
            </a:r>
            <a:r>
              <a:rPr lang="en-US" smtClean="0"/>
              <a:t>or female – add 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782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ePals</a:t>
            </a:r>
            <a:r>
              <a:rPr lang="en-US" dirty="0" smtClean="0"/>
              <a:t> – </a:t>
            </a:r>
            <a:r>
              <a:rPr lang="en-US" dirty="0" err="1" smtClean="0"/>
              <a:t>Konten</a:t>
            </a:r>
            <a:r>
              <a:rPr lang="en-US" dirty="0" smtClean="0"/>
              <a:t> </a:t>
            </a:r>
            <a:r>
              <a:rPr lang="en-US" sz="1400" dirty="0" smtClean="0"/>
              <a:t>(das </a:t>
            </a:r>
            <a:r>
              <a:rPr lang="en-US" sz="1400" dirty="0" err="1" smtClean="0"/>
              <a:t>Konto</a:t>
            </a:r>
            <a:r>
              <a:rPr lang="en-US" sz="1400" dirty="0" smtClean="0"/>
              <a:t>, die </a:t>
            </a:r>
            <a:r>
              <a:rPr lang="en-US" sz="1400" dirty="0" err="1" smtClean="0"/>
              <a:t>Konten</a:t>
            </a:r>
            <a:r>
              <a:rPr lang="en-US" sz="1400" dirty="0" smtClean="0"/>
              <a:t> – account)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Nummer</a:t>
            </a:r>
            <a:r>
              <a:rPr lang="en-US" dirty="0" smtClean="0"/>
              <a:t> – </a:t>
            </a:r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auf!</a:t>
            </a:r>
          </a:p>
          <a:p>
            <a:r>
              <a:rPr lang="en-US" dirty="0" err="1" smtClean="0"/>
              <a:t>Deine</a:t>
            </a:r>
            <a:r>
              <a:rPr lang="en-US" dirty="0" smtClean="0"/>
              <a:t> E-mail </a:t>
            </a:r>
            <a:r>
              <a:rPr lang="en-US" dirty="0" err="1" smtClean="0"/>
              <a:t>Adresse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Nummer”scheibel@epals.com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Passwort</a:t>
            </a:r>
            <a:r>
              <a:rPr lang="en-US" dirty="0" smtClean="0"/>
              <a:t> (</a:t>
            </a:r>
            <a:r>
              <a:rPr lang="en-US" dirty="0" err="1" smtClean="0"/>
              <a:t>oder</a:t>
            </a:r>
            <a:r>
              <a:rPr lang="en-US" dirty="0" smtClean="0"/>
              <a:t> das </a:t>
            </a:r>
            <a:r>
              <a:rPr lang="en-US" dirty="0" err="1" smtClean="0"/>
              <a:t>Kennwort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Scheib30</a:t>
            </a:r>
          </a:p>
          <a:p>
            <a:r>
              <a:rPr lang="en-US" dirty="0" err="1" smtClean="0"/>
              <a:t>Logge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ePals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http://www.epals.com</a:t>
            </a:r>
            <a:r>
              <a:rPr lang="en-US" dirty="0" smtClean="0">
                <a:hlinkClick r:id="rId2"/>
              </a:rPr>
              <a:t>/</a:t>
            </a:r>
            <a:r>
              <a:rPr lang="en-US" dirty="0"/>
              <a:t> </a:t>
            </a:r>
            <a:r>
              <a:rPr lang="en-US" dirty="0" err="1" smtClean="0"/>
              <a:t>benutze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/>
              <a:t> </a:t>
            </a:r>
            <a:r>
              <a:rPr lang="en-US" dirty="0" smtClean="0"/>
              <a:t>E-mail </a:t>
            </a:r>
            <a:r>
              <a:rPr lang="en-US" dirty="0" err="1" smtClean="0"/>
              <a:t>Adresse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“username” und das </a:t>
            </a:r>
            <a:r>
              <a:rPr lang="en-US" dirty="0" err="1" smtClean="0"/>
              <a:t>Passwort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Ändere</a:t>
            </a:r>
            <a:r>
              <a:rPr lang="en-US" dirty="0" smtClean="0"/>
              <a:t> </a:t>
            </a:r>
            <a:r>
              <a:rPr lang="en-US" dirty="0" err="1" smtClean="0"/>
              <a:t>dein</a:t>
            </a:r>
            <a:r>
              <a:rPr lang="en-US" dirty="0" smtClean="0"/>
              <a:t> </a:t>
            </a:r>
            <a:r>
              <a:rPr lang="en-US" dirty="0" err="1" smtClean="0"/>
              <a:t>Kennwort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19716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822</TotalTime>
  <Words>214</Words>
  <Application>Microsoft Macintosh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Perception</vt:lpstr>
      <vt:lpstr>Deutsch 3</vt:lpstr>
      <vt:lpstr>Donnerstaag, der 13. September 2012  Deutsch 3 (B Stunde)    Heute ist ein G – Tag!  </vt:lpstr>
      <vt:lpstr>ePals – Global community</vt:lpstr>
      <vt:lpstr>ePals – Konten (das Konto, die Konten – account)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3</dc:title>
  <dc:creator>Britta Scheibel</dc:creator>
  <cp:lastModifiedBy>Britta Scheibel</cp:lastModifiedBy>
  <cp:revision>43</cp:revision>
  <dcterms:created xsi:type="dcterms:W3CDTF">2012-09-05T12:21:03Z</dcterms:created>
  <dcterms:modified xsi:type="dcterms:W3CDTF">2012-09-13T22:57:56Z</dcterms:modified>
</cp:coreProperties>
</file>