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7" r:id="rId1"/>
  </p:sldMasterIdLst>
  <p:sldIdLst>
    <p:sldId id="256" r:id="rId2"/>
    <p:sldId id="269" r:id="rId3"/>
    <p:sldId id="272" r:id="rId4"/>
    <p:sldId id="27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0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kids.nationalgeographic.com/kids/stories/history/first-thanksgivin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 </a:t>
            </a:r>
            <a:r>
              <a:rPr lang="en-US" dirty="0" err="1" smtClean="0"/>
              <a:t>Stunde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93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err="1" smtClean="0"/>
              <a:t>Mittwoch</a:t>
            </a:r>
            <a:r>
              <a:rPr lang="en-US" sz="2700" dirty="0" smtClean="0"/>
              <a:t>, der 28. November 2012</a:t>
            </a:r>
            <a:br>
              <a:rPr lang="en-US" sz="2700" dirty="0" smtClean="0"/>
            </a:br>
            <a:r>
              <a:rPr lang="en-US" sz="2400" dirty="0" smtClean="0"/>
              <a:t>Deutsch 3, B </a:t>
            </a:r>
            <a:r>
              <a:rPr lang="en-US" sz="2400" dirty="0" err="1" smtClean="0"/>
              <a:t>Stunde</a:t>
            </a:r>
            <a:r>
              <a:rPr lang="en-US" sz="2400" dirty="0" smtClean="0"/>
              <a:t>        </a:t>
            </a:r>
            <a:r>
              <a:rPr lang="en-US" sz="2400" dirty="0" err="1" smtClean="0"/>
              <a:t>Heute</a:t>
            </a:r>
            <a:r>
              <a:rPr lang="en-US" sz="2400" dirty="0" smtClean="0"/>
              <a:t> </a:t>
            </a:r>
            <a:r>
              <a:rPr lang="en-US" sz="2400" dirty="0" err="1" smtClean="0"/>
              <a:t>ist</a:t>
            </a:r>
            <a:r>
              <a:rPr lang="en-US" sz="2400" dirty="0" smtClean="0"/>
              <a:t> </a:t>
            </a:r>
            <a:r>
              <a:rPr lang="en-US" sz="2400" dirty="0" err="1" smtClean="0"/>
              <a:t>ein</a:t>
            </a:r>
            <a:r>
              <a:rPr lang="en-US" sz="2400" dirty="0" smtClean="0"/>
              <a:t> B Tag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91331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Unit: </a:t>
            </a:r>
            <a:r>
              <a:rPr lang="en-US" dirty="0" err="1" smtClean="0"/>
              <a:t>Gesund</a:t>
            </a:r>
            <a:r>
              <a:rPr lang="en-US" dirty="0" smtClean="0"/>
              <a:t> </a:t>
            </a:r>
            <a:r>
              <a:rPr lang="en-US" dirty="0" err="1" smtClean="0"/>
              <a:t>leben</a:t>
            </a:r>
            <a:r>
              <a:rPr lang="en-US" dirty="0" smtClean="0"/>
              <a:t> - Healthy Living  &amp; </a:t>
            </a:r>
            <a:r>
              <a:rPr lang="en-US" dirty="0" err="1" smtClean="0"/>
              <a:t>ePals</a:t>
            </a:r>
            <a:endParaRPr lang="en-US" dirty="0" smtClean="0"/>
          </a:p>
          <a:p>
            <a:pPr lvl="1"/>
            <a:r>
              <a:rPr lang="en-US" b="1" dirty="0" smtClean="0"/>
              <a:t>Goal</a:t>
            </a:r>
            <a:r>
              <a:rPr lang="en-US" dirty="0" smtClean="0"/>
              <a:t>: vocabulary, phrases about healthy behavior and practices, sports, exercise and injuries, illnesses and the body. Cultural differences and similarities.</a:t>
            </a:r>
          </a:p>
          <a:p>
            <a:pPr lvl="1"/>
            <a:r>
              <a:rPr lang="en-US" dirty="0" smtClean="0"/>
              <a:t>email communication with German students in Aachen</a:t>
            </a:r>
          </a:p>
          <a:p>
            <a:pPr lvl="1"/>
            <a:r>
              <a:rPr lang="en-US" b="1" dirty="0" smtClean="0"/>
              <a:t>Key Question: </a:t>
            </a:r>
            <a:r>
              <a:rPr lang="en-US" dirty="0" smtClean="0"/>
              <a:t>Was </a:t>
            </a:r>
            <a:r>
              <a:rPr lang="en-US" dirty="0" err="1" smtClean="0"/>
              <a:t>machst</a:t>
            </a:r>
            <a:r>
              <a:rPr lang="en-US" dirty="0" smtClean="0"/>
              <a:t> du, um </a:t>
            </a:r>
            <a:r>
              <a:rPr lang="en-US" dirty="0" err="1" smtClean="0"/>
              <a:t>gesund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leben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Objective:</a:t>
            </a:r>
          </a:p>
          <a:p>
            <a:pPr lvl="1"/>
            <a:r>
              <a:rPr lang="en-US" dirty="0" smtClean="0"/>
              <a:t>informal email writing</a:t>
            </a:r>
          </a:p>
          <a:p>
            <a:pPr lvl="1"/>
            <a:r>
              <a:rPr lang="en-US" dirty="0" smtClean="0"/>
              <a:t>the history of Thanksgiving</a:t>
            </a:r>
          </a:p>
          <a:p>
            <a:pPr marL="274320" lvl="1" indent="0">
              <a:buNone/>
            </a:pPr>
            <a:r>
              <a:rPr lang="en-US" dirty="0" smtClean="0"/>
              <a:t>	</a:t>
            </a:r>
            <a:endParaRPr lang="en-US" dirty="0"/>
          </a:p>
          <a:p>
            <a:r>
              <a:rPr lang="en-US" dirty="0" err="1" smtClean="0"/>
              <a:t>Unterricht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Freitag</a:t>
            </a:r>
            <a:r>
              <a:rPr lang="en-US" dirty="0" smtClean="0"/>
              <a:t> – </a:t>
            </a:r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erst</a:t>
            </a:r>
            <a:r>
              <a:rPr lang="en-US" dirty="0" smtClean="0"/>
              <a:t> </a:t>
            </a:r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treffen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Anwesenheit</a:t>
            </a:r>
            <a:r>
              <a:rPr lang="en-US" dirty="0" smtClean="0"/>
              <a:t> – </a:t>
            </a:r>
            <a:r>
              <a:rPr lang="en-US" dirty="0" err="1" smtClean="0"/>
              <a:t>dann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in die </a:t>
            </a:r>
            <a:r>
              <a:rPr lang="en-US" dirty="0" err="1" smtClean="0"/>
              <a:t>Bücherei</a:t>
            </a:r>
            <a:r>
              <a:rPr lang="en-US" dirty="0" smtClean="0"/>
              <a:t>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</a:t>
            </a:r>
            <a:r>
              <a:rPr lang="en-US" dirty="0" smtClean="0"/>
              <a:t> das OK von Frau Wilkinson</a:t>
            </a:r>
            <a:r>
              <a:rPr lang="en-US" dirty="0" smtClean="0"/>
              <a:t>. Change …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://kids.nationalgeographic.com/kids/stories/history/first-thanksgiving/</a:t>
            </a:r>
            <a:endParaRPr lang="en-US" dirty="0"/>
          </a:p>
          <a:p>
            <a:pPr lvl="1"/>
            <a:r>
              <a:rPr lang="en-US" dirty="0" err="1" smtClean="0"/>
              <a:t>gemeinsam</a:t>
            </a:r>
            <a:r>
              <a:rPr lang="en-US" dirty="0" smtClean="0"/>
              <a:t> </a:t>
            </a:r>
            <a:r>
              <a:rPr lang="en-US" dirty="0" err="1" smtClean="0"/>
              <a:t>lesen</a:t>
            </a:r>
            <a:r>
              <a:rPr lang="en-US" dirty="0" smtClean="0"/>
              <a:t>: Thanksgiving </a:t>
            </a:r>
            <a:r>
              <a:rPr lang="en-US" dirty="0"/>
              <a:t>- das </a:t>
            </a:r>
            <a:r>
              <a:rPr lang="en-US" dirty="0" err="1"/>
              <a:t>amerikanische</a:t>
            </a:r>
            <a:r>
              <a:rPr lang="en-US" dirty="0"/>
              <a:t> </a:t>
            </a:r>
            <a:r>
              <a:rPr lang="en-US" dirty="0" err="1"/>
              <a:t>Erntedankfest</a:t>
            </a:r>
            <a:r>
              <a:rPr lang="en-US" dirty="0"/>
              <a:t> </a:t>
            </a:r>
            <a:r>
              <a:rPr lang="en-US" dirty="0" smtClean="0"/>
              <a:t>(posted on </a:t>
            </a:r>
            <a:r>
              <a:rPr lang="en-US" dirty="0" err="1" smtClean="0"/>
              <a:t>weebly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/>
              <a:t>ePals</a:t>
            </a:r>
            <a:r>
              <a:rPr lang="en-US" dirty="0"/>
              <a:t> – Thanksgiving – </a:t>
            </a:r>
            <a:r>
              <a:rPr lang="en-US" dirty="0" err="1"/>
              <a:t>Erntedankfest</a:t>
            </a:r>
            <a:r>
              <a:rPr lang="en-US" dirty="0"/>
              <a:t> – emails </a:t>
            </a:r>
            <a:r>
              <a:rPr lang="en-US" dirty="0" err="1" smtClean="0"/>
              <a:t>besprechen</a:t>
            </a:r>
            <a:r>
              <a:rPr lang="en-US" dirty="0"/>
              <a:t> </a:t>
            </a:r>
            <a:r>
              <a:rPr lang="en-US" dirty="0" smtClean="0"/>
              <a:t>– not done yet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err="1" smtClean="0"/>
              <a:t>Hausaufgaben</a:t>
            </a:r>
            <a:r>
              <a:rPr lang="en-US" dirty="0" smtClean="0"/>
              <a:t>:&gt;&gt;</a:t>
            </a:r>
          </a:p>
        </p:txBody>
      </p:sp>
    </p:spTree>
    <p:extLst>
      <p:ext uri="{BB962C8B-B14F-4D97-AF65-F5344CB8AC3E}">
        <p14:creationId xmlns:p14="http://schemas.microsoft.com/office/powerpoint/2010/main" val="2997440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88 # 11 </a:t>
            </a:r>
            <a:r>
              <a:rPr lang="en-US" dirty="0" err="1" smtClean="0"/>
              <a:t>Schreibe</a:t>
            </a:r>
            <a:r>
              <a:rPr lang="en-US" dirty="0" smtClean="0"/>
              <a:t> was Markus </a:t>
            </a:r>
            <a:r>
              <a:rPr lang="en-US" dirty="0" err="1" smtClean="0"/>
              <a:t>sagt</a:t>
            </a:r>
            <a:r>
              <a:rPr lang="en-US" dirty="0" smtClean="0"/>
              <a:t>, und </a:t>
            </a:r>
            <a:r>
              <a:rPr lang="en-US" dirty="0" err="1" smtClean="0"/>
              <a:t>dann</a:t>
            </a:r>
            <a:r>
              <a:rPr lang="en-US" dirty="0" smtClean="0"/>
              <a:t> </a:t>
            </a:r>
            <a:r>
              <a:rPr lang="en-US" dirty="0" err="1" smtClean="0"/>
              <a:t>schreibe</a:t>
            </a:r>
            <a:r>
              <a:rPr lang="en-US" dirty="0" smtClean="0"/>
              <a:t> die </a:t>
            </a:r>
            <a:r>
              <a:rPr lang="en-US" dirty="0" err="1" smtClean="0"/>
              <a:t>passende</a:t>
            </a:r>
            <a:r>
              <a:rPr lang="en-US" dirty="0" smtClean="0"/>
              <a:t> </a:t>
            </a:r>
            <a:r>
              <a:rPr lang="en-US" dirty="0" err="1" smtClean="0"/>
              <a:t>Antwort</a:t>
            </a:r>
            <a:r>
              <a:rPr lang="en-US" dirty="0" smtClean="0"/>
              <a:t> von </a:t>
            </a:r>
            <a:r>
              <a:rPr lang="en-US" dirty="0" err="1" smtClean="0"/>
              <a:t>seinem</a:t>
            </a:r>
            <a:r>
              <a:rPr lang="en-US" dirty="0" smtClean="0"/>
              <a:t> Freund.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Seite</a:t>
            </a:r>
            <a:r>
              <a:rPr lang="en-US" dirty="0" smtClean="0"/>
              <a:t> 89 # 13 – </a:t>
            </a:r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sieben</a:t>
            </a:r>
            <a:r>
              <a:rPr lang="en-US" dirty="0" smtClean="0"/>
              <a:t> </a:t>
            </a:r>
            <a:r>
              <a:rPr lang="en-US" dirty="0" err="1" smtClean="0"/>
              <a:t>Sätze</a:t>
            </a:r>
            <a:r>
              <a:rPr lang="en-US" dirty="0" smtClean="0"/>
              <a:t> (</a:t>
            </a:r>
            <a:r>
              <a:rPr lang="en-US" dirty="0" err="1" smtClean="0"/>
              <a:t>benutze</a:t>
            </a:r>
            <a:r>
              <a:rPr lang="en-US" dirty="0" smtClean="0"/>
              <a:t> </a:t>
            </a:r>
            <a:r>
              <a:rPr lang="en-US" dirty="0" err="1" smtClean="0"/>
              <a:t>jedes</a:t>
            </a:r>
            <a:r>
              <a:rPr lang="en-US" dirty="0" smtClean="0"/>
              <a:t> </a:t>
            </a:r>
            <a:r>
              <a:rPr lang="en-US" dirty="0" err="1" smtClean="0"/>
              <a:t>Wort</a:t>
            </a:r>
            <a:r>
              <a:rPr lang="en-US" dirty="0" smtClean="0"/>
              <a:t> in der hell-</a:t>
            </a:r>
            <a:r>
              <a:rPr lang="en-US" dirty="0" err="1" smtClean="0"/>
              <a:t>gelben</a:t>
            </a:r>
            <a:r>
              <a:rPr lang="en-US" dirty="0" smtClean="0"/>
              <a:t> Box </a:t>
            </a:r>
            <a:r>
              <a:rPr lang="en-US" dirty="0" err="1" smtClean="0"/>
              <a:t>einmal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endParaRPr lang="en-US" dirty="0" smtClean="0"/>
          </a:p>
          <a:p>
            <a:r>
              <a:rPr lang="en-US" dirty="0" smtClean="0"/>
              <a:t>email </a:t>
            </a:r>
            <a:r>
              <a:rPr lang="en-US" dirty="0" err="1" smtClean="0"/>
              <a:t>schreiben</a:t>
            </a:r>
            <a:r>
              <a:rPr lang="en-US" dirty="0" smtClean="0"/>
              <a:t>: </a:t>
            </a:r>
            <a:r>
              <a:rPr lang="en-US" dirty="0" err="1" smtClean="0"/>
              <a:t>Antworte</a:t>
            </a:r>
            <a:r>
              <a:rPr lang="en-US" dirty="0" smtClean="0"/>
              <a:t> der Email </a:t>
            </a:r>
            <a:r>
              <a:rPr lang="en-US" dirty="0" err="1" smtClean="0"/>
              <a:t>aus</a:t>
            </a:r>
            <a:r>
              <a:rPr lang="en-US" dirty="0" smtClean="0"/>
              <a:t> Deutschland und </a:t>
            </a:r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Thanksgiving (man </a:t>
            </a:r>
            <a:r>
              <a:rPr lang="en-US" dirty="0" err="1" smtClean="0"/>
              <a:t>könnte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mit </a:t>
            </a:r>
            <a:r>
              <a:rPr lang="en-US" dirty="0" err="1" smtClean="0"/>
              <a:t>Erntedankfest</a:t>
            </a:r>
            <a:r>
              <a:rPr lang="en-US" dirty="0" smtClean="0"/>
              <a:t> </a:t>
            </a:r>
            <a:r>
              <a:rPr lang="en-US" dirty="0" err="1" smtClean="0"/>
              <a:t>übersetzten</a:t>
            </a:r>
            <a:r>
              <a:rPr lang="en-US" dirty="0" smtClean="0"/>
              <a:t>)</a:t>
            </a:r>
          </a:p>
          <a:p>
            <a:r>
              <a:rPr lang="en-US" dirty="0" err="1"/>
              <a:t>W</a:t>
            </a:r>
            <a:r>
              <a:rPr lang="en-US" dirty="0" err="1" smtClean="0"/>
              <a:t>arum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 Thanksgiving </a:t>
            </a:r>
            <a:r>
              <a:rPr lang="en-US" dirty="0" err="1" smtClean="0"/>
              <a:t>überhaupt</a:t>
            </a:r>
            <a:r>
              <a:rPr lang="en-US" dirty="0" smtClean="0"/>
              <a:t> (actually) </a:t>
            </a:r>
            <a:r>
              <a:rPr lang="en-US" dirty="0" err="1" smtClean="0"/>
              <a:t>gefeiert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tippen</a:t>
            </a:r>
            <a:r>
              <a:rPr lang="en-US" dirty="0" smtClean="0"/>
              <a:t> – </a:t>
            </a:r>
            <a:r>
              <a:rPr lang="en-US" dirty="0" err="1" smtClean="0"/>
              <a:t>zweizeilig</a:t>
            </a:r>
            <a:r>
              <a:rPr lang="en-US" dirty="0" smtClean="0"/>
              <a:t> – Document auf Wiki-</a:t>
            </a:r>
            <a:r>
              <a:rPr lang="en-US" dirty="0" err="1" smtClean="0"/>
              <a:t>Seite</a:t>
            </a:r>
            <a:r>
              <a:rPr lang="en-US" dirty="0" smtClean="0"/>
              <a:t> </a:t>
            </a:r>
            <a:r>
              <a:rPr lang="en-US" dirty="0" err="1" smtClean="0"/>
              <a:t>stellen</a:t>
            </a:r>
            <a:r>
              <a:rPr lang="en-US" dirty="0" smtClean="0"/>
              <a:t>, Edmodo, 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Email </a:t>
            </a:r>
            <a:r>
              <a:rPr lang="en-US" dirty="0" err="1" smtClean="0"/>
              <a:t>schicken</a:t>
            </a:r>
            <a:r>
              <a:rPr lang="en-US" dirty="0" smtClean="0"/>
              <a:t> (britta.scheibel@detroitk12.org)</a:t>
            </a:r>
          </a:p>
          <a:p>
            <a:r>
              <a:rPr lang="en-US" dirty="0" err="1" smtClean="0"/>
              <a:t>etwas</a:t>
            </a:r>
            <a:r>
              <a:rPr lang="en-US" dirty="0" smtClean="0"/>
              <a:t> ins Internet </a:t>
            </a:r>
            <a:r>
              <a:rPr lang="en-US" dirty="0" err="1" smtClean="0"/>
              <a:t>stellen</a:t>
            </a:r>
            <a:r>
              <a:rPr lang="en-US" dirty="0" smtClean="0"/>
              <a:t> – to post something on the Internet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568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Wie </a:t>
            </a:r>
            <a:r>
              <a:rPr lang="en-US" dirty="0" err="1" smtClean="0"/>
              <a:t>hältst</a:t>
            </a:r>
            <a:r>
              <a:rPr lang="en-US" dirty="0" smtClean="0"/>
              <a:t> du </a:t>
            </a:r>
            <a:r>
              <a:rPr lang="en-US" dirty="0" err="1" smtClean="0"/>
              <a:t>dich</a:t>
            </a:r>
            <a:r>
              <a:rPr lang="en-US" dirty="0" smtClean="0"/>
              <a:t> fit?</a:t>
            </a:r>
          </a:p>
          <a:p>
            <a:r>
              <a:rPr lang="en-US" dirty="0" err="1" smtClean="0"/>
              <a:t>Wann</a:t>
            </a:r>
            <a:r>
              <a:rPr lang="en-US" dirty="0" smtClean="0"/>
              <a:t> </a:t>
            </a:r>
            <a:r>
              <a:rPr lang="en-US" dirty="0" err="1" smtClean="0"/>
              <a:t>gehst</a:t>
            </a:r>
            <a:r>
              <a:rPr lang="en-US" dirty="0" smtClean="0"/>
              <a:t> du </a:t>
            </a:r>
            <a:r>
              <a:rPr lang="en-US" dirty="0" err="1" smtClean="0"/>
              <a:t>gewöhnlich</a:t>
            </a:r>
            <a:r>
              <a:rPr lang="en-US" dirty="0" smtClean="0"/>
              <a:t> (usually) ins </a:t>
            </a:r>
            <a:r>
              <a:rPr lang="en-US" dirty="0" err="1" smtClean="0"/>
              <a:t>Bett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Schläfst</a:t>
            </a:r>
            <a:r>
              <a:rPr lang="en-US" dirty="0" smtClean="0"/>
              <a:t> du </a:t>
            </a:r>
            <a:r>
              <a:rPr lang="en-US" dirty="0" err="1" smtClean="0"/>
              <a:t>genügend</a:t>
            </a:r>
            <a:r>
              <a:rPr lang="en-US" dirty="0" smtClean="0"/>
              <a:t> (enough)?</a:t>
            </a:r>
          </a:p>
          <a:p>
            <a:r>
              <a:rPr lang="en-US" dirty="0" err="1" smtClean="0"/>
              <a:t>Wieviele</a:t>
            </a:r>
            <a:r>
              <a:rPr lang="en-US" dirty="0" smtClean="0"/>
              <a:t> </a:t>
            </a:r>
            <a:r>
              <a:rPr lang="en-US" dirty="0" err="1" smtClean="0"/>
              <a:t>Stunden</a:t>
            </a:r>
            <a:r>
              <a:rPr lang="en-US" dirty="0" smtClean="0"/>
              <a:t> </a:t>
            </a:r>
            <a:r>
              <a:rPr lang="en-US" dirty="0" err="1" smtClean="0"/>
              <a:t>schläfst</a:t>
            </a:r>
            <a:r>
              <a:rPr lang="en-US" dirty="0" smtClean="0"/>
              <a:t> du </a:t>
            </a:r>
            <a:r>
              <a:rPr lang="en-US" dirty="0" err="1" smtClean="0"/>
              <a:t>gewöhnlich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Darfst</a:t>
            </a:r>
            <a:r>
              <a:rPr lang="en-US" dirty="0" smtClean="0"/>
              <a:t> du 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Isst</a:t>
            </a:r>
            <a:r>
              <a:rPr lang="en-US" dirty="0" smtClean="0"/>
              <a:t> du </a:t>
            </a:r>
            <a:r>
              <a:rPr lang="en-US" dirty="0" err="1" smtClean="0"/>
              <a:t>gerne</a:t>
            </a:r>
            <a:r>
              <a:rPr lang="en-US" dirty="0" smtClean="0"/>
              <a:t> </a:t>
            </a:r>
            <a:r>
              <a:rPr lang="en-US" dirty="0" err="1" smtClean="0"/>
              <a:t>Obst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Bist</a:t>
            </a:r>
            <a:r>
              <a:rPr lang="en-US" dirty="0" smtClean="0"/>
              <a:t> du </a:t>
            </a:r>
            <a:r>
              <a:rPr lang="en-US" dirty="0" err="1" smtClean="0"/>
              <a:t>gegen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allergisch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err="1" smtClean="0"/>
              <a:t>Frage</a:t>
            </a:r>
            <a:r>
              <a:rPr lang="en-US" dirty="0" smtClean="0"/>
              <a:t> den </a:t>
            </a:r>
            <a:r>
              <a:rPr lang="en-US" dirty="0" err="1" smtClean="0"/>
              <a:t>Schüler</a:t>
            </a:r>
            <a:r>
              <a:rPr lang="en-US" dirty="0" smtClean="0"/>
              <a:t> </a:t>
            </a:r>
            <a:r>
              <a:rPr lang="en-US" dirty="0" err="1" smtClean="0"/>
              <a:t>neben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, </a:t>
            </a:r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 und </a:t>
            </a:r>
            <a:r>
              <a:rPr lang="en-US" dirty="0" err="1" smtClean="0"/>
              <a:t>berichte</a:t>
            </a:r>
            <a:r>
              <a:rPr lang="en-US" dirty="0" smtClean="0"/>
              <a:t> (report) der </a:t>
            </a:r>
            <a:r>
              <a:rPr lang="en-US" dirty="0" err="1" smtClean="0"/>
              <a:t>Klasse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061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Summer packet</a:t>
            </a:r>
          </a:p>
          <a:p>
            <a:r>
              <a:rPr lang="en-US" dirty="0" smtClean="0"/>
              <a:t>Quiz 1, 2, 3, 4, 5 mit </a:t>
            </a:r>
            <a:r>
              <a:rPr lang="en-US" dirty="0" err="1" smtClean="0"/>
              <a:t>Korrekturen</a:t>
            </a:r>
            <a:endParaRPr lang="en-US" dirty="0" smtClean="0"/>
          </a:p>
          <a:p>
            <a:r>
              <a:rPr lang="en-US" dirty="0" smtClean="0"/>
              <a:t>Unit reflections (Review, Travel)</a:t>
            </a:r>
          </a:p>
          <a:p>
            <a:r>
              <a:rPr lang="en-US" dirty="0" smtClean="0"/>
              <a:t>The verb “</a:t>
            </a:r>
            <a:r>
              <a:rPr lang="en-US" dirty="0" err="1" smtClean="0"/>
              <a:t>gefallen</a:t>
            </a:r>
            <a:r>
              <a:rPr lang="en-US" dirty="0" smtClean="0"/>
              <a:t>” in past tense</a:t>
            </a:r>
          </a:p>
          <a:p>
            <a:r>
              <a:rPr lang="en-US" dirty="0" smtClean="0"/>
              <a:t>Present perfect handouts: list with sample sentences, handout about present, past, present perfect</a:t>
            </a:r>
          </a:p>
          <a:p>
            <a:r>
              <a:rPr lang="en-US" dirty="0" err="1" smtClean="0"/>
              <a:t>Präsentation</a:t>
            </a:r>
            <a:r>
              <a:rPr lang="en-US" dirty="0" smtClean="0"/>
              <a:t> (</a:t>
            </a:r>
            <a:r>
              <a:rPr lang="en-US" dirty="0" err="1" smtClean="0"/>
              <a:t>Überblick</a:t>
            </a:r>
            <a:r>
              <a:rPr lang="en-US" dirty="0" smtClean="0"/>
              <a:t> und die </a:t>
            </a:r>
            <a:r>
              <a:rPr lang="en-US" dirty="0" err="1" smtClean="0"/>
              <a:t>eigentliche</a:t>
            </a:r>
            <a:r>
              <a:rPr lang="en-US" dirty="0" smtClean="0"/>
              <a:t> </a:t>
            </a:r>
            <a:r>
              <a:rPr lang="en-US" dirty="0" err="1" smtClean="0"/>
              <a:t>Präsentation</a:t>
            </a:r>
            <a:r>
              <a:rPr lang="en-US" dirty="0" smtClean="0"/>
              <a:t>, print out version)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03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9700</TotalTime>
  <Words>306</Words>
  <Application>Microsoft Macintosh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Deutsch 3</vt:lpstr>
      <vt:lpstr>Mittwoch, der 28. November 2012 Deutsch 3, B Stunde        Heute ist ein B Tag</vt:lpstr>
      <vt:lpstr>Hausaufgaben</vt:lpstr>
      <vt:lpstr>Fragen</vt:lpstr>
      <vt:lpstr>Portfolio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3</dc:title>
  <dc:creator>Britta Scheibel</dc:creator>
  <cp:lastModifiedBy>Britta Scheibel</cp:lastModifiedBy>
  <cp:revision>214</cp:revision>
  <dcterms:created xsi:type="dcterms:W3CDTF">2012-09-05T12:21:03Z</dcterms:created>
  <dcterms:modified xsi:type="dcterms:W3CDTF">2012-11-28T17:48:29Z</dcterms:modified>
</cp:coreProperties>
</file>