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Montag</a:t>
            </a:r>
            <a:r>
              <a:rPr lang="en-US" sz="2400" dirty="0" smtClean="0"/>
              <a:t>, der 5. November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B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err="1" smtClean="0"/>
              <a:t>Frage</a:t>
            </a:r>
            <a:r>
              <a:rPr lang="en-US" dirty="0" smtClean="0"/>
              <a:t>: Was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Bundesstaat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Presentational Speaking</a:t>
            </a:r>
            <a:endParaRPr lang="en-US" dirty="0"/>
          </a:p>
          <a:p>
            <a:pPr lvl="1"/>
            <a:r>
              <a:rPr lang="en-US" dirty="0" smtClean="0"/>
              <a:t>Culture: states in Germany and some surrounding countries, imaginary "past" travel experience</a:t>
            </a:r>
          </a:p>
          <a:p>
            <a:pPr lvl="1"/>
            <a:r>
              <a:rPr lang="en-US" dirty="0" smtClean="0"/>
              <a:t>listening skills, note taking skills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</a:t>
            </a:r>
            <a:r>
              <a:rPr lang="en-US" dirty="0" err="1" smtClean="0"/>
              <a:t>austeilen</a:t>
            </a:r>
            <a:endParaRPr lang="en-US" dirty="0" smtClean="0"/>
          </a:p>
          <a:p>
            <a:pPr lvl="1"/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auf den </a:t>
            </a:r>
            <a:r>
              <a:rPr lang="en-US" dirty="0" err="1" smtClean="0"/>
              <a:t>vorbereiteten</a:t>
            </a:r>
            <a:r>
              <a:rPr lang="en-US" dirty="0" smtClean="0"/>
              <a:t> </a:t>
            </a:r>
            <a:r>
              <a:rPr lang="en-US" dirty="0" err="1" smtClean="0"/>
              <a:t>Zetteln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smtClean="0"/>
              <a:t>abgeben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itte</a:t>
            </a:r>
            <a:r>
              <a:rPr lang="en-US" dirty="0" smtClean="0"/>
              <a:t> </a:t>
            </a:r>
            <a:r>
              <a:rPr lang="en-US" dirty="0" err="1" smtClean="0"/>
              <a:t>postet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in Edmodo,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seid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Reihenfolge</a:t>
            </a:r>
            <a:r>
              <a:rPr lang="en-US" dirty="0" smtClean="0"/>
              <a:t> der </a:t>
            </a:r>
            <a:r>
              <a:rPr lang="en-US" dirty="0" err="1" smtClean="0"/>
              <a:t>Präsentationen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433075"/>
              </p:ext>
            </p:extLst>
          </p:nvPr>
        </p:nvGraphicFramePr>
        <p:xfrm>
          <a:off x="4710639" y="1985963"/>
          <a:ext cx="4090044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348"/>
                <a:gridCol w="1363348"/>
                <a:gridCol w="1363348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Treasure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Shantell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E’lexis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Kelly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Michael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Jessica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Tristyn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Lauren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F.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Karmen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Zaria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Essence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Shairon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Joshua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Asia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0673925"/>
              </p:ext>
            </p:extLst>
          </p:nvPr>
        </p:nvGraphicFramePr>
        <p:xfrm>
          <a:off x="498474" y="1985963"/>
          <a:ext cx="3934581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/>
                <a:gridCol w="1311527"/>
                <a:gridCol w="1311527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Davon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Kevin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Samantha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Cryserica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Taylor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Bria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Keira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Rayven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Jeanna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Nyea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Piper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Shelby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Kanzoni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Darryl-Ray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1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/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5558"/>
            <a:ext cx="7556313" cy="54562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Bevölkerung</a:t>
            </a:r>
            <a:r>
              <a:rPr lang="en-US" dirty="0" smtClean="0"/>
              <a:t> von ‘your state’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1,73 Million (=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1,73 (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) </a:t>
            </a:r>
            <a:r>
              <a:rPr lang="en-US" dirty="0" err="1" smtClean="0"/>
              <a:t>Millionen</a:t>
            </a:r>
            <a:r>
              <a:rPr lang="en-US" dirty="0" smtClean="0"/>
              <a:t> Menschen in ‘your state’.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liegt</a:t>
            </a:r>
            <a:r>
              <a:rPr lang="en-US" dirty="0" smtClean="0"/>
              <a:t> an der Elbe. Die Elbe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Fluss</a:t>
            </a:r>
            <a:r>
              <a:rPr lang="en-US" dirty="0"/>
              <a:t> </a:t>
            </a:r>
            <a:r>
              <a:rPr lang="en-US" dirty="0" smtClean="0"/>
              <a:t>(river). </a:t>
            </a:r>
            <a:r>
              <a:rPr lang="en-US" u="sng" dirty="0" err="1" smtClean="0"/>
              <a:t>liegen</a:t>
            </a:r>
            <a:r>
              <a:rPr lang="en-US" u="sng" dirty="0" smtClean="0"/>
              <a:t> – to lay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grenzt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Süden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Osten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Westen</a:t>
            </a:r>
            <a:r>
              <a:rPr lang="en-US" dirty="0" smtClean="0"/>
              <a:t> an ‘state’.  </a:t>
            </a:r>
            <a:r>
              <a:rPr lang="en-US" u="sng" dirty="0" err="1" smtClean="0"/>
              <a:t>grenzen</a:t>
            </a:r>
            <a:r>
              <a:rPr lang="en-US" u="sng" dirty="0" smtClean="0"/>
              <a:t> an (</a:t>
            </a:r>
            <a:r>
              <a:rPr lang="en-US" u="sng" dirty="0" err="1" smtClean="0"/>
              <a:t>acc</a:t>
            </a:r>
            <a:r>
              <a:rPr lang="en-US" u="sng" dirty="0" smtClean="0"/>
              <a:t>) – to boarder on</a:t>
            </a:r>
          </a:p>
          <a:p>
            <a:r>
              <a:rPr lang="en-US" dirty="0" smtClean="0"/>
              <a:t>Essen/Food: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/oft/…    or use: Man (one) </a:t>
            </a:r>
            <a:r>
              <a:rPr lang="en-US" dirty="0" err="1" smtClean="0"/>
              <a:t>isst</a:t>
            </a:r>
            <a:r>
              <a:rPr lang="en-US" dirty="0"/>
              <a:t> </a:t>
            </a:r>
            <a:r>
              <a:rPr lang="en-US" dirty="0" smtClean="0"/>
              <a:t>in ‘your state’ </a:t>
            </a:r>
            <a:r>
              <a:rPr lang="en-US" dirty="0" err="1" smtClean="0"/>
              <a:t>viel</a:t>
            </a:r>
            <a:r>
              <a:rPr lang="en-US" dirty="0" smtClean="0"/>
              <a:t>/oft …..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Essen: </a:t>
            </a:r>
            <a:r>
              <a:rPr lang="en-US" dirty="0" err="1" smtClean="0"/>
              <a:t>Meeresfrüchte</a:t>
            </a:r>
            <a:r>
              <a:rPr lang="en-US" dirty="0" smtClean="0"/>
              <a:t> – seafood; crab – </a:t>
            </a:r>
            <a:r>
              <a:rPr lang="en-US" dirty="0" err="1" smtClean="0"/>
              <a:t>Krebse</a:t>
            </a:r>
            <a:r>
              <a:rPr lang="en-US" dirty="0" smtClean="0"/>
              <a:t>; lobster – Hummer; </a:t>
            </a:r>
          </a:p>
          <a:p>
            <a:pPr marL="0" indent="0">
              <a:buNone/>
            </a:pPr>
            <a:r>
              <a:rPr lang="en-US" dirty="0" err="1" smtClean="0"/>
              <a:t>Vokaben</a:t>
            </a:r>
            <a:r>
              <a:rPr lang="en-US" dirty="0" smtClean="0"/>
              <a:t> </a:t>
            </a:r>
            <a:r>
              <a:rPr lang="en-US" dirty="0" err="1" smtClean="0"/>
              <a:t>allegmein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– there is/ there are; </a:t>
            </a:r>
            <a:r>
              <a:rPr lang="en-US" dirty="0" err="1" smtClean="0"/>
              <a:t>typisch</a:t>
            </a:r>
            <a:r>
              <a:rPr lang="en-US" dirty="0" smtClean="0"/>
              <a:t> – typical; man – one/a person;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leave – </a:t>
            </a:r>
            <a:r>
              <a:rPr lang="en-US" dirty="0" err="1" smtClean="0"/>
              <a:t>abfahren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(at)…. </a:t>
            </a:r>
            <a:r>
              <a:rPr lang="en-US" dirty="0" err="1" smtClean="0"/>
              <a:t>abgefahren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smtClean="0"/>
              <a:t> um (at) </a:t>
            </a:r>
            <a:r>
              <a:rPr lang="en-US" dirty="0" smtClean="0"/>
              <a:t>…. </a:t>
            </a:r>
            <a:r>
              <a:rPr lang="en-US" dirty="0" err="1" smtClean="0"/>
              <a:t>angekommen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Umlaut: Apple computer: use alt (option) together with the u and you get the  ¨  . Then use the a, u, o right after to create the </a:t>
            </a:r>
            <a:r>
              <a:rPr lang="en-US" dirty="0" err="1" smtClean="0"/>
              <a:t>ä</a:t>
            </a:r>
            <a:r>
              <a:rPr lang="en-US" dirty="0" smtClean="0"/>
              <a:t>, </a:t>
            </a:r>
            <a:r>
              <a:rPr lang="en-US" dirty="0" err="1" smtClean="0"/>
              <a:t>ü</a:t>
            </a:r>
            <a:r>
              <a:rPr lang="en-US" dirty="0" smtClean="0"/>
              <a:t>, </a:t>
            </a:r>
            <a:r>
              <a:rPr lang="en-US" dirty="0" err="1" smtClean="0"/>
              <a:t>ö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don’t know for other computers - sorry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Topmarke</a:t>
            </a:r>
            <a:r>
              <a:rPr lang="en-US" dirty="0" smtClean="0"/>
              <a:t> – the top brand</a:t>
            </a:r>
          </a:p>
          <a:p>
            <a:r>
              <a:rPr lang="en-US" dirty="0" err="1" smtClean="0"/>
              <a:t>verweilen</a:t>
            </a:r>
            <a:r>
              <a:rPr lang="en-US" dirty="0" smtClean="0"/>
              <a:t> – to linger (not common in every day language)</a:t>
            </a:r>
          </a:p>
          <a:p>
            <a:r>
              <a:rPr lang="en-US" dirty="0" err="1" smtClean="0"/>
              <a:t>angeschlossen</a:t>
            </a:r>
            <a:r>
              <a:rPr lang="en-US" dirty="0" smtClean="0"/>
              <a:t> – </a:t>
            </a:r>
            <a:r>
              <a:rPr lang="en-US" dirty="0" err="1" smtClean="0"/>
              <a:t>anschließen</a:t>
            </a:r>
            <a:r>
              <a:rPr lang="en-US" dirty="0" smtClean="0"/>
              <a:t> – to attach, to connect – context?</a:t>
            </a:r>
          </a:p>
          <a:p>
            <a:r>
              <a:rPr lang="en-US" dirty="0" err="1" smtClean="0"/>
              <a:t>beobachten</a:t>
            </a:r>
            <a:r>
              <a:rPr lang="en-US" dirty="0" smtClean="0"/>
              <a:t> – to observe – context?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Gebäude</a:t>
            </a:r>
            <a:r>
              <a:rPr lang="en-US" dirty="0" smtClean="0"/>
              <a:t>, -,  the building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Katzensprung</a:t>
            </a:r>
            <a:r>
              <a:rPr lang="en-US" dirty="0" smtClean="0"/>
              <a:t> </a:t>
            </a:r>
            <a:r>
              <a:rPr lang="en-US" dirty="0" err="1" smtClean="0"/>
              <a:t>entfernt</a:t>
            </a:r>
            <a:r>
              <a:rPr lang="en-US" dirty="0" smtClean="0"/>
              <a:t> – a stone’s throw away  (maybe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reisen</a:t>
            </a:r>
            <a:r>
              <a:rPr lang="en-US" dirty="0" smtClean="0"/>
              <a:t> – to travel (use with </a:t>
            </a:r>
            <a:r>
              <a:rPr lang="en-US" dirty="0" err="1" smtClean="0"/>
              <a:t>sein</a:t>
            </a:r>
            <a:r>
              <a:rPr lang="en-US" dirty="0" smtClean="0"/>
              <a:t>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gereist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version: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nach</a:t>
            </a:r>
            <a:r>
              <a:rPr lang="en-US" dirty="0" smtClean="0"/>
              <a:t> Wien </a:t>
            </a:r>
            <a:r>
              <a:rPr lang="en-US" dirty="0" err="1" smtClean="0"/>
              <a:t>gefahren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 version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Zug von Wien </a:t>
            </a:r>
            <a:r>
              <a:rPr lang="en-US" dirty="0" err="1" smtClean="0"/>
              <a:t>nach</a:t>
            </a:r>
            <a:r>
              <a:rPr lang="en-US" dirty="0" smtClean="0"/>
              <a:t> Düsseldorf </a:t>
            </a:r>
            <a:r>
              <a:rPr lang="en-US" dirty="0" err="1" smtClean="0"/>
              <a:t>genommen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in Bayern war,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(castle)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I was in Bayern, I visited the </a:t>
            </a:r>
            <a:r>
              <a:rPr lang="en-US" dirty="0" err="1" smtClean="0"/>
              <a:t>Coburg</a:t>
            </a:r>
            <a:r>
              <a:rPr lang="en-US" dirty="0" smtClean="0"/>
              <a:t> Castle. </a:t>
            </a:r>
          </a:p>
          <a:p>
            <a:r>
              <a:rPr lang="en-US" dirty="0" smtClean="0"/>
              <a:t>other option: </a:t>
            </a:r>
            <a:r>
              <a:rPr lang="en-US" dirty="0" err="1" smtClean="0"/>
              <a:t>Ich</a:t>
            </a:r>
            <a:r>
              <a:rPr lang="en-US" dirty="0" smtClean="0"/>
              <a:t> war in Bayern.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</a:t>
            </a:r>
            <a:r>
              <a:rPr lang="en-US" dirty="0" err="1" smtClean="0"/>
              <a:t>besucht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leave – </a:t>
            </a:r>
            <a:r>
              <a:rPr lang="en-US" dirty="0" err="1" smtClean="0"/>
              <a:t>abfahren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abgefarhren</a:t>
            </a:r>
            <a:endParaRPr lang="en-US" dirty="0" smtClean="0"/>
          </a:p>
          <a:p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angekommen</a:t>
            </a:r>
            <a:endParaRPr lang="en-US" dirty="0" smtClean="0"/>
          </a:p>
          <a:p>
            <a:r>
              <a:rPr lang="en-US" dirty="0" err="1" smtClean="0"/>
              <a:t>bleiben</a:t>
            </a:r>
            <a:r>
              <a:rPr lang="en-US" dirty="0" smtClean="0"/>
              <a:t> – to stay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….</a:t>
            </a:r>
            <a:r>
              <a:rPr lang="en-US" dirty="0" err="1" smtClean="0"/>
              <a:t>geblieben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u="sng" dirty="0" err="1" smtClean="0"/>
              <a:t>für</a:t>
            </a:r>
            <a:r>
              <a:rPr lang="en-US" u="sng" dirty="0" smtClean="0"/>
              <a:t> </a:t>
            </a:r>
            <a:r>
              <a:rPr lang="en-US" u="sng" dirty="0" err="1" smtClean="0"/>
              <a:t>zwei</a:t>
            </a:r>
            <a:r>
              <a:rPr lang="en-US" u="sng" dirty="0" smtClean="0"/>
              <a:t> </a:t>
            </a:r>
            <a:r>
              <a:rPr lang="en-US" u="sng" dirty="0" err="1" smtClean="0"/>
              <a:t>Tage</a:t>
            </a:r>
            <a:r>
              <a:rPr lang="en-US" u="sng" dirty="0" smtClean="0"/>
              <a:t> </a:t>
            </a:r>
            <a:r>
              <a:rPr lang="en-US" dirty="0" smtClean="0"/>
              <a:t>in Düsseldorf.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chemical industry – </a:t>
            </a: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 smtClean="0"/>
          </a:p>
          <a:p>
            <a:r>
              <a:rPr lang="en-US" dirty="0" smtClean="0"/>
              <a:t>to be involved – </a:t>
            </a:r>
            <a:r>
              <a:rPr lang="en-US" dirty="0" err="1" smtClean="0"/>
              <a:t>involviert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products – die </a:t>
            </a:r>
            <a:r>
              <a:rPr lang="en-US" dirty="0" err="1" smtClean="0"/>
              <a:t>Produkte</a:t>
            </a:r>
            <a:endParaRPr lang="en-US" dirty="0" smtClean="0"/>
          </a:p>
          <a:p>
            <a:r>
              <a:rPr lang="en-US" dirty="0" smtClean="0"/>
              <a:t>biofuels – </a:t>
            </a:r>
            <a:r>
              <a:rPr lang="en-US" dirty="0" err="1" smtClean="0"/>
              <a:t>Biobrennstoffe</a:t>
            </a:r>
            <a:endParaRPr lang="en-US" dirty="0" smtClean="0"/>
          </a:p>
          <a:p>
            <a:r>
              <a:rPr lang="en-US" dirty="0" smtClean="0"/>
              <a:t>Maritime Museum –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Schifffahrtsmuseum</a:t>
            </a:r>
            <a:endParaRPr lang="en-US" dirty="0" smtClean="0"/>
          </a:p>
          <a:p>
            <a:r>
              <a:rPr lang="en-US" dirty="0" smtClean="0"/>
              <a:t>Navy Memorial – Marine </a:t>
            </a:r>
            <a:r>
              <a:rPr lang="en-US" dirty="0" err="1" smtClean="0"/>
              <a:t>Denkmal</a:t>
            </a:r>
            <a:endParaRPr lang="en-US" dirty="0" smtClean="0"/>
          </a:p>
          <a:p>
            <a:r>
              <a:rPr lang="en-US" dirty="0" smtClean="0"/>
              <a:t>canal – der </a:t>
            </a:r>
            <a:r>
              <a:rPr lang="en-US" dirty="0" err="1" smtClean="0"/>
              <a:t>Kanal</a:t>
            </a:r>
            <a:endParaRPr lang="en-US" dirty="0" smtClean="0"/>
          </a:p>
          <a:p>
            <a:r>
              <a:rPr lang="en-US" dirty="0" smtClean="0"/>
              <a:t>This is our presentation about :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island – die </a:t>
            </a:r>
            <a:r>
              <a:rPr lang="en-US" dirty="0" err="1" smtClean="0"/>
              <a:t>Insel</a:t>
            </a:r>
            <a:endParaRPr lang="en-US" dirty="0" smtClean="0"/>
          </a:p>
          <a:p>
            <a:r>
              <a:rPr lang="en-US" dirty="0" smtClean="0"/>
              <a:t>facts – die </a:t>
            </a:r>
            <a:r>
              <a:rPr lang="en-US" dirty="0" err="1" smtClean="0"/>
              <a:t>Fakten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, den </a:t>
            </a:r>
            <a:r>
              <a:rPr lang="en-US" dirty="0" err="1" smtClean="0"/>
              <a:t>fünfundzwanzigsten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Stuttgart </a:t>
            </a:r>
            <a:r>
              <a:rPr lang="en-US" dirty="0" err="1" smtClean="0"/>
              <a:t>verlassen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7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7143</TotalTime>
  <Words>639</Words>
  <Application>Microsoft Macintosh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Deutsch 3</vt:lpstr>
      <vt:lpstr>Montag, der 5. November 2012  Deutsch 3 (B Stunde)    Heute ist ein B – Tag!  </vt:lpstr>
      <vt:lpstr>Reihenfolge der Präsentationen</vt:lpstr>
      <vt:lpstr>Information / Vokabeln</vt:lpstr>
      <vt:lpstr>Vokablen &amp; Information</vt:lpstr>
      <vt:lpstr>Vokablen &amp; Information</vt:lpstr>
      <vt:lpstr>Vokablen &amp; Information</vt:lpstr>
      <vt:lpstr>Vokablen &amp; Information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160</cp:revision>
  <dcterms:created xsi:type="dcterms:W3CDTF">2012-09-05T12:21:03Z</dcterms:created>
  <dcterms:modified xsi:type="dcterms:W3CDTF">2012-11-05T21:19:20Z</dcterms:modified>
</cp:coreProperties>
</file>