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1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2DF66AD8-BC4A-4004-9882-414398D930CA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2DF66AD8-BC4A-4004-9882-414398D930CA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  <p:sldLayoutId id="2147483855" r:id="rId17"/>
    <p:sldLayoutId id="2147483856" r:id="rId18"/>
    <p:sldLayoutId id="2147483857" r:id="rId19"/>
    <p:sldLayoutId id="2147483858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3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424" y="666656"/>
            <a:ext cx="7799389" cy="914400"/>
          </a:xfrm>
        </p:spPr>
        <p:txBody>
          <a:bodyPr anchor="ctr"/>
          <a:lstStyle/>
          <a:p>
            <a:r>
              <a:rPr lang="en-US" sz="2400" dirty="0" err="1" smtClean="0"/>
              <a:t>Dienstag</a:t>
            </a:r>
            <a:r>
              <a:rPr lang="en-US" sz="2400" dirty="0" smtClean="0"/>
              <a:t>, der 30. </a:t>
            </a:r>
            <a:r>
              <a:rPr lang="en-US" sz="2400" dirty="0" err="1" smtClean="0"/>
              <a:t>Oktober</a:t>
            </a:r>
            <a:r>
              <a:rPr lang="en-US" sz="2400" dirty="0" smtClean="0"/>
              <a:t> 2012 </a:t>
            </a:r>
            <a:br>
              <a:rPr lang="en-US" sz="2400" dirty="0" smtClean="0"/>
            </a:br>
            <a:r>
              <a:rPr lang="en-US" sz="1400" dirty="0" smtClean="0"/>
              <a:t>Deutsch 3 (B </a:t>
            </a:r>
            <a:r>
              <a:rPr lang="en-US" sz="1400" dirty="0" err="1" smtClean="0"/>
              <a:t>Stunde</a:t>
            </a:r>
            <a:r>
              <a:rPr lang="en-US" sz="1400" dirty="0" smtClean="0"/>
              <a:t>)   	</a:t>
            </a:r>
            <a:r>
              <a:rPr lang="en-US" sz="1400" dirty="0" err="1" smtClean="0"/>
              <a:t>Heute</a:t>
            </a:r>
            <a:r>
              <a:rPr lang="en-US" sz="1400" dirty="0" smtClean="0"/>
              <a:t> </a:t>
            </a:r>
            <a:r>
              <a:rPr lang="en-US" sz="1400" dirty="0" err="1" smtClean="0"/>
              <a:t>ist</a:t>
            </a:r>
            <a:r>
              <a:rPr lang="en-US" sz="1400" dirty="0" smtClean="0"/>
              <a:t> </a:t>
            </a:r>
            <a:r>
              <a:rPr lang="en-US" sz="1400" dirty="0" err="1" smtClean="0"/>
              <a:t>ein</a:t>
            </a:r>
            <a:r>
              <a:rPr lang="en-US" sz="1400" dirty="0" smtClean="0"/>
              <a:t> E – Tag!  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913956"/>
            <a:ext cx="7465835" cy="487077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Unit: Travel/</a:t>
            </a:r>
            <a:r>
              <a:rPr lang="en-US" dirty="0" err="1" smtClean="0"/>
              <a:t>Extr</a:t>
            </a:r>
            <a:r>
              <a:rPr lang="en-US" dirty="0" smtClean="0"/>
              <a:t>@/</a:t>
            </a:r>
            <a:r>
              <a:rPr lang="en-US" dirty="0" err="1" smtClean="0"/>
              <a:t>ePals</a:t>
            </a:r>
            <a:r>
              <a:rPr lang="en-US" dirty="0" smtClean="0"/>
              <a:t>	</a:t>
            </a:r>
            <a:r>
              <a:rPr lang="en-US" dirty="0" err="1" smtClean="0"/>
              <a:t>Reisen</a:t>
            </a:r>
            <a:r>
              <a:rPr lang="en-US" dirty="0" smtClean="0"/>
              <a:t>/</a:t>
            </a:r>
            <a:r>
              <a:rPr lang="en-US" dirty="0" err="1" smtClean="0"/>
              <a:t>Extr</a:t>
            </a:r>
            <a:r>
              <a:rPr lang="en-US" dirty="0" smtClean="0"/>
              <a:t>@/</a:t>
            </a:r>
            <a:r>
              <a:rPr lang="en-US" dirty="0" err="1" smtClean="0"/>
              <a:t>ePals</a:t>
            </a:r>
            <a:endParaRPr lang="en-US" dirty="0" smtClean="0"/>
          </a:p>
          <a:p>
            <a:r>
              <a:rPr lang="en-US" dirty="0" err="1" smtClean="0"/>
              <a:t>Frage</a:t>
            </a:r>
            <a:r>
              <a:rPr lang="en-US" dirty="0" smtClean="0"/>
              <a:t>: Was </a:t>
            </a:r>
            <a:r>
              <a:rPr lang="en-US" dirty="0" err="1" smtClean="0"/>
              <a:t>kannst</a:t>
            </a:r>
            <a:r>
              <a:rPr lang="en-US" dirty="0" smtClean="0"/>
              <a:t> du </a:t>
            </a:r>
            <a:r>
              <a:rPr lang="en-US" dirty="0" err="1" smtClean="0"/>
              <a:t>uns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deinen</a:t>
            </a:r>
            <a:r>
              <a:rPr lang="en-US" dirty="0" smtClean="0"/>
              <a:t> </a:t>
            </a:r>
            <a:r>
              <a:rPr lang="en-US" dirty="0" err="1" smtClean="0"/>
              <a:t>Bundesstaat</a:t>
            </a:r>
            <a:r>
              <a:rPr lang="en-US" dirty="0" smtClean="0"/>
              <a:t> </a:t>
            </a:r>
            <a:r>
              <a:rPr lang="en-US" dirty="0" err="1" smtClean="0"/>
              <a:t>erzählen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Objectives:</a:t>
            </a:r>
          </a:p>
          <a:p>
            <a:pPr lvl="1"/>
            <a:r>
              <a:rPr lang="en-US" dirty="0" smtClean="0"/>
              <a:t>Inquiry – states in Germany and some surrounding countries</a:t>
            </a:r>
          </a:p>
          <a:p>
            <a:pPr lvl="1"/>
            <a:r>
              <a:rPr lang="en-US" dirty="0" smtClean="0"/>
              <a:t>imaginary "past" travel experience</a:t>
            </a:r>
          </a:p>
          <a:p>
            <a:pPr lvl="1"/>
            <a:r>
              <a:rPr lang="en-US" dirty="0" smtClean="0"/>
              <a:t>fine tune presentations - asking question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Unterricht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Setzt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mit </a:t>
            </a:r>
            <a:r>
              <a:rPr lang="en-US" dirty="0" err="1" smtClean="0"/>
              <a:t>euren</a:t>
            </a:r>
            <a:r>
              <a:rPr lang="en-US" dirty="0" smtClean="0"/>
              <a:t> </a:t>
            </a:r>
            <a:r>
              <a:rPr lang="en-US" dirty="0" err="1" smtClean="0"/>
              <a:t>Partnern</a:t>
            </a:r>
            <a:r>
              <a:rPr lang="en-US" dirty="0" smtClean="0"/>
              <a:t> </a:t>
            </a:r>
            <a:r>
              <a:rPr lang="en-US" dirty="0" err="1" smtClean="0"/>
              <a:t>zusammen</a:t>
            </a:r>
            <a:endParaRPr lang="en-US" dirty="0" smtClean="0"/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rbeitet</a:t>
            </a:r>
            <a:r>
              <a:rPr lang="en-US" dirty="0" smtClean="0"/>
              <a:t> an </a:t>
            </a:r>
            <a:r>
              <a:rPr lang="en-US" dirty="0" err="1" smtClean="0"/>
              <a:t>euren</a:t>
            </a:r>
            <a:r>
              <a:rPr lang="en-US" dirty="0" smtClean="0"/>
              <a:t> </a:t>
            </a:r>
            <a:r>
              <a:rPr lang="en-US" dirty="0" err="1" smtClean="0"/>
              <a:t>Präsentationen</a:t>
            </a:r>
            <a:endParaRPr lang="en-US" dirty="0" smtClean="0"/>
          </a:p>
          <a:p>
            <a:pPr lvl="1"/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habt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? </a:t>
            </a:r>
          </a:p>
          <a:p>
            <a:pPr lvl="1"/>
            <a:r>
              <a:rPr lang="en-US" dirty="0" err="1" smtClean="0"/>
              <a:t>Schreibt</a:t>
            </a:r>
            <a:r>
              <a:rPr lang="en-US" dirty="0" smtClean="0"/>
              <a:t> </a:t>
            </a:r>
            <a:r>
              <a:rPr lang="en-US" dirty="0" err="1" smtClean="0"/>
              <a:t>eure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 an die </a:t>
            </a:r>
            <a:r>
              <a:rPr lang="en-US" dirty="0" err="1" smtClean="0"/>
              <a:t>Tafel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möglich</a:t>
            </a:r>
            <a:r>
              <a:rPr lang="en-US" dirty="0" smtClean="0"/>
              <a:t> (if possible)</a:t>
            </a:r>
          </a:p>
          <a:p>
            <a:r>
              <a:rPr lang="en-US" dirty="0" err="1" smtClean="0"/>
              <a:t>Hausaufgaben</a:t>
            </a:r>
            <a:r>
              <a:rPr lang="en-US" dirty="0" smtClean="0"/>
              <a:t>: die </a:t>
            </a:r>
            <a:r>
              <a:rPr lang="en-US" dirty="0" err="1" smtClean="0"/>
              <a:t>Präsentationen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am </a:t>
            </a:r>
            <a:r>
              <a:rPr lang="en-US" dirty="0" err="1" smtClean="0"/>
              <a:t>Mittwoch</a:t>
            </a:r>
            <a:r>
              <a:rPr lang="en-US" dirty="0" smtClean="0"/>
              <a:t> </a:t>
            </a:r>
            <a:r>
              <a:rPr lang="en-US" dirty="0" err="1" smtClean="0"/>
              <a:t>fällig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11615" y="9558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71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nformation / </a:t>
            </a:r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95558"/>
            <a:ext cx="7556313" cy="545621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Bevölkerung</a:t>
            </a:r>
            <a:r>
              <a:rPr lang="en-US" dirty="0" smtClean="0"/>
              <a:t> von ‘your state’ </a:t>
            </a:r>
            <a:r>
              <a:rPr lang="en-US" dirty="0" err="1" smtClean="0"/>
              <a:t>ist</a:t>
            </a:r>
            <a:r>
              <a:rPr lang="en-US" dirty="0"/>
              <a:t> </a:t>
            </a:r>
            <a:r>
              <a:rPr lang="en-US" dirty="0" smtClean="0"/>
              <a:t>1,73 Million (= </a:t>
            </a:r>
            <a:r>
              <a:rPr lang="en-US" dirty="0" err="1" smtClean="0"/>
              <a:t>eins</a:t>
            </a:r>
            <a:r>
              <a:rPr lang="en-US" dirty="0" smtClean="0"/>
              <a:t> </a:t>
            </a:r>
            <a:r>
              <a:rPr lang="en-US" dirty="0" err="1" smtClean="0"/>
              <a:t>Komma</a:t>
            </a:r>
            <a:r>
              <a:rPr lang="en-US" dirty="0" smtClean="0"/>
              <a:t> </a:t>
            </a:r>
            <a:r>
              <a:rPr lang="en-US" dirty="0" err="1" smtClean="0"/>
              <a:t>sieben</a:t>
            </a:r>
            <a:r>
              <a:rPr lang="en-US" dirty="0" smtClean="0"/>
              <a:t> </a:t>
            </a:r>
            <a:r>
              <a:rPr lang="en-US" dirty="0" err="1" smtClean="0"/>
              <a:t>drei</a:t>
            </a:r>
            <a:r>
              <a:rPr lang="en-US" dirty="0" smtClean="0"/>
              <a:t> </a:t>
            </a:r>
            <a:r>
              <a:rPr lang="en-US" dirty="0" err="1" smtClean="0"/>
              <a:t>Millionen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or use: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1,73 (</a:t>
            </a:r>
            <a:r>
              <a:rPr lang="en-US" dirty="0" err="1" smtClean="0"/>
              <a:t>eins</a:t>
            </a:r>
            <a:r>
              <a:rPr lang="en-US" dirty="0" smtClean="0"/>
              <a:t> </a:t>
            </a:r>
            <a:r>
              <a:rPr lang="en-US" dirty="0" err="1" smtClean="0"/>
              <a:t>Komma</a:t>
            </a:r>
            <a:r>
              <a:rPr lang="en-US" dirty="0" smtClean="0"/>
              <a:t> </a:t>
            </a:r>
            <a:r>
              <a:rPr lang="en-US" dirty="0" err="1" smtClean="0"/>
              <a:t>sieben</a:t>
            </a:r>
            <a:r>
              <a:rPr lang="en-US" dirty="0" smtClean="0"/>
              <a:t> </a:t>
            </a:r>
            <a:r>
              <a:rPr lang="en-US" dirty="0" err="1" smtClean="0"/>
              <a:t>drei</a:t>
            </a:r>
            <a:r>
              <a:rPr lang="en-US" dirty="0" smtClean="0"/>
              <a:t>) </a:t>
            </a:r>
            <a:r>
              <a:rPr lang="en-US" dirty="0" err="1" smtClean="0"/>
              <a:t>Millionen</a:t>
            </a:r>
            <a:r>
              <a:rPr lang="en-US" dirty="0" smtClean="0"/>
              <a:t> Menschen in ‘your state’.</a:t>
            </a:r>
          </a:p>
          <a:p>
            <a:r>
              <a:rPr lang="en-US" dirty="0" smtClean="0"/>
              <a:t>‘your state’ </a:t>
            </a:r>
            <a:r>
              <a:rPr lang="en-US" dirty="0" err="1" smtClean="0"/>
              <a:t>liegt</a:t>
            </a:r>
            <a:r>
              <a:rPr lang="en-US" dirty="0" smtClean="0"/>
              <a:t> an der Elbe. Die Elbe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Fluss</a:t>
            </a:r>
            <a:r>
              <a:rPr lang="en-US" dirty="0"/>
              <a:t> </a:t>
            </a:r>
            <a:r>
              <a:rPr lang="en-US" dirty="0" smtClean="0"/>
              <a:t>(river). </a:t>
            </a:r>
            <a:r>
              <a:rPr lang="en-US" u="sng" dirty="0" err="1" smtClean="0"/>
              <a:t>liegen</a:t>
            </a:r>
            <a:r>
              <a:rPr lang="en-US" u="sng" dirty="0" smtClean="0"/>
              <a:t> – to lay</a:t>
            </a:r>
          </a:p>
          <a:p>
            <a:r>
              <a:rPr lang="en-US" dirty="0" smtClean="0"/>
              <a:t>‘your state’ </a:t>
            </a:r>
            <a:r>
              <a:rPr lang="en-US" dirty="0" err="1" smtClean="0"/>
              <a:t>grenzt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Norden</a:t>
            </a:r>
            <a:r>
              <a:rPr lang="en-US" dirty="0" smtClean="0"/>
              <a:t>/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Süden</a:t>
            </a:r>
            <a:r>
              <a:rPr lang="en-US" dirty="0" smtClean="0"/>
              <a:t>/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Osten</a:t>
            </a:r>
            <a:r>
              <a:rPr lang="en-US" dirty="0" smtClean="0"/>
              <a:t>/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Westen</a:t>
            </a:r>
            <a:r>
              <a:rPr lang="en-US" dirty="0" smtClean="0"/>
              <a:t> an ‘state’.  </a:t>
            </a:r>
            <a:r>
              <a:rPr lang="en-US" u="sng" dirty="0" err="1" smtClean="0"/>
              <a:t>grenzen</a:t>
            </a:r>
            <a:r>
              <a:rPr lang="en-US" u="sng" dirty="0" smtClean="0"/>
              <a:t> an (</a:t>
            </a:r>
            <a:r>
              <a:rPr lang="en-US" u="sng" dirty="0" err="1" smtClean="0"/>
              <a:t>acc</a:t>
            </a:r>
            <a:r>
              <a:rPr lang="en-US" u="sng" dirty="0" smtClean="0"/>
              <a:t>) – to boarder on</a:t>
            </a:r>
          </a:p>
          <a:p>
            <a:r>
              <a:rPr lang="en-US" dirty="0" smtClean="0"/>
              <a:t>Essen/Food: 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/oft/…    or use: Man (one) </a:t>
            </a:r>
            <a:r>
              <a:rPr lang="en-US" dirty="0" err="1" smtClean="0"/>
              <a:t>isst</a:t>
            </a:r>
            <a:r>
              <a:rPr lang="en-US" dirty="0"/>
              <a:t> </a:t>
            </a:r>
            <a:r>
              <a:rPr lang="en-US" dirty="0" smtClean="0"/>
              <a:t>in ‘your state’ </a:t>
            </a:r>
            <a:r>
              <a:rPr lang="en-US" dirty="0" err="1" smtClean="0"/>
              <a:t>viel</a:t>
            </a:r>
            <a:r>
              <a:rPr lang="en-US" dirty="0" smtClean="0"/>
              <a:t>/oft …..</a:t>
            </a:r>
          </a:p>
          <a:p>
            <a:r>
              <a:rPr lang="en-US" dirty="0" err="1" smtClean="0"/>
              <a:t>Vokabeln</a:t>
            </a:r>
            <a:r>
              <a:rPr lang="en-US" dirty="0" smtClean="0"/>
              <a:t>: Essen: </a:t>
            </a:r>
            <a:r>
              <a:rPr lang="en-US" dirty="0" err="1" smtClean="0"/>
              <a:t>Meeresfrüchte</a:t>
            </a:r>
            <a:r>
              <a:rPr lang="en-US" dirty="0" smtClean="0"/>
              <a:t> – seafood; crab – </a:t>
            </a:r>
            <a:r>
              <a:rPr lang="en-US" dirty="0" err="1" smtClean="0"/>
              <a:t>Krebse</a:t>
            </a:r>
            <a:r>
              <a:rPr lang="en-US" dirty="0" smtClean="0"/>
              <a:t>; lobster – Hummer; </a:t>
            </a:r>
          </a:p>
          <a:p>
            <a:pPr marL="0" indent="0">
              <a:buNone/>
            </a:pPr>
            <a:r>
              <a:rPr lang="en-US" dirty="0" err="1" smtClean="0"/>
              <a:t>Vokaben</a:t>
            </a:r>
            <a:r>
              <a:rPr lang="en-US" dirty="0" smtClean="0"/>
              <a:t> </a:t>
            </a:r>
            <a:r>
              <a:rPr lang="en-US" dirty="0" err="1" smtClean="0"/>
              <a:t>allegmein</a:t>
            </a:r>
            <a:r>
              <a:rPr lang="en-US" dirty="0" smtClean="0"/>
              <a:t>: </a:t>
            </a:r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– there is/ there are; </a:t>
            </a:r>
            <a:r>
              <a:rPr lang="en-US" dirty="0" err="1" smtClean="0"/>
              <a:t>typisch</a:t>
            </a:r>
            <a:r>
              <a:rPr lang="en-US" dirty="0" smtClean="0"/>
              <a:t> – typical; man – one/a person;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leave – </a:t>
            </a:r>
            <a:r>
              <a:rPr lang="en-US" dirty="0" err="1" smtClean="0"/>
              <a:t>abfahren</a:t>
            </a:r>
            <a:r>
              <a:rPr lang="en-US" dirty="0" smtClean="0"/>
              <a:t> – present perfect –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um (at)…. </a:t>
            </a:r>
            <a:r>
              <a:rPr lang="en-US" dirty="0" err="1" smtClean="0"/>
              <a:t>abgefahren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arrive – </a:t>
            </a:r>
            <a:r>
              <a:rPr lang="en-US" dirty="0" err="1" smtClean="0"/>
              <a:t>ankommen</a:t>
            </a:r>
            <a:r>
              <a:rPr lang="en-US" dirty="0" smtClean="0"/>
              <a:t> – present perfect –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smtClean="0"/>
              <a:t> um (at) </a:t>
            </a:r>
            <a:r>
              <a:rPr lang="en-US" dirty="0" smtClean="0"/>
              <a:t>…. </a:t>
            </a:r>
            <a:r>
              <a:rPr lang="en-US" dirty="0" err="1" smtClean="0"/>
              <a:t>angekommen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196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Vokablen</a:t>
            </a:r>
            <a:r>
              <a:rPr lang="en-US" dirty="0" smtClean="0"/>
              <a:t> &amp;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08769"/>
            <a:ext cx="8297947" cy="529523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Umlaut: Apple computer: use alt (option) together with the u and you get the  ¨  . Then use the a, u, o right after to create the </a:t>
            </a:r>
            <a:r>
              <a:rPr lang="en-US" dirty="0" err="1" smtClean="0"/>
              <a:t>ä</a:t>
            </a:r>
            <a:r>
              <a:rPr lang="en-US" dirty="0" smtClean="0"/>
              <a:t>, </a:t>
            </a:r>
            <a:r>
              <a:rPr lang="en-US" dirty="0" err="1" smtClean="0"/>
              <a:t>ü</a:t>
            </a:r>
            <a:r>
              <a:rPr lang="en-US" dirty="0" smtClean="0"/>
              <a:t>, </a:t>
            </a:r>
            <a:r>
              <a:rPr lang="en-US" dirty="0" err="1" smtClean="0"/>
              <a:t>ö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 don’t know for other computers - sorry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Marke</a:t>
            </a:r>
            <a:r>
              <a:rPr lang="en-US" dirty="0" smtClean="0"/>
              <a:t> – the brand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Topmarke</a:t>
            </a:r>
            <a:r>
              <a:rPr lang="en-US" dirty="0" smtClean="0"/>
              <a:t> – the top brand</a:t>
            </a:r>
          </a:p>
          <a:p>
            <a:r>
              <a:rPr lang="en-US" dirty="0" err="1" smtClean="0"/>
              <a:t>verweilen</a:t>
            </a:r>
            <a:r>
              <a:rPr lang="en-US" dirty="0" smtClean="0"/>
              <a:t> – to linger (not common in every day language)</a:t>
            </a:r>
          </a:p>
          <a:p>
            <a:r>
              <a:rPr lang="en-US" dirty="0" err="1" smtClean="0"/>
              <a:t>angeschlossen</a:t>
            </a:r>
            <a:r>
              <a:rPr lang="en-US" dirty="0" smtClean="0"/>
              <a:t> – </a:t>
            </a:r>
            <a:r>
              <a:rPr lang="en-US" dirty="0" err="1" smtClean="0"/>
              <a:t>anschließen</a:t>
            </a:r>
            <a:r>
              <a:rPr lang="en-US" dirty="0" smtClean="0"/>
              <a:t> – to attach, to connect – context?</a:t>
            </a:r>
          </a:p>
          <a:p>
            <a:r>
              <a:rPr lang="en-US" dirty="0" err="1" smtClean="0"/>
              <a:t>beobachten</a:t>
            </a:r>
            <a:r>
              <a:rPr lang="en-US" dirty="0" smtClean="0"/>
              <a:t> – to observe – context?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Gebäude</a:t>
            </a:r>
            <a:r>
              <a:rPr lang="en-US" dirty="0" smtClean="0"/>
              <a:t>, -,  the building </a:t>
            </a:r>
          </a:p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Katzensprung</a:t>
            </a:r>
            <a:r>
              <a:rPr lang="en-US" dirty="0" smtClean="0"/>
              <a:t> </a:t>
            </a:r>
            <a:r>
              <a:rPr lang="en-US" dirty="0" err="1" smtClean="0"/>
              <a:t>entfernt</a:t>
            </a:r>
            <a:r>
              <a:rPr lang="en-US" dirty="0" smtClean="0"/>
              <a:t> – a stone’s throw away  (maybe use: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in der </a:t>
            </a:r>
            <a:r>
              <a:rPr lang="en-US" dirty="0" err="1" smtClean="0"/>
              <a:t>Nähe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612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Vokablen</a:t>
            </a:r>
            <a:r>
              <a:rPr lang="en-US" dirty="0" smtClean="0"/>
              <a:t> &amp;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08769"/>
            <a:ext cx="8297947" cy="5295231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reisen</a:t>
            </a:r>
            <a:r>
              <a:rPr lang="en-US" dirty="0" smtClean="0"/>
              <a:t> – to travel (use with </a:t>
            </a:r>
            <a:r>
              <a:rPr lang="en-US" dirty="0" err="1" smtClean="0"/>
              <a:t>sein</a:t>
            </a:r>
            <a:r>
              <a:rPr lang="en-US" dirty="0" smtClean="0"/>
              <a:t> –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mit </a:t>
            </a:r>
            <a:r>
              <a:rPr lang="en-US" dirty="0" err="1" smtClean="0"/>
              <a:t>dem</a:t>
            </a:r>
            <a:r>
              <a:rPr lang="en-US" dirty="0" smtClean="0"/>
              <a:t> Zug </a:t>
            </a:r>
            <a:r>
              <a:rPr lang="en-US" dirty="0" err="1" smtClean="0"/>
              <a:t>gereist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other version: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mit </a:t>
            </a:r>
            <a:r>
              <a:rPr lang="en-US" dirty="0" err="1" smtClean="0"/>
              <a:t>dem</a:t>
            </a:r>
            <a:r>
              <a:rPr lang="en-US" dirty="0" smtClean="0"/>
              <a:t> Zug </a:t>
            </a:r>
            <a:r>
              <a:rPr lang="en-US" dirty="0" err="1" smtClean="0"/>
              <a:t>nach</a:t>
            </a:r>
            <a:r>
              <a:rPr lang="en-US" dirty="0" smtClean="0"/>
              <a:t> Wien </a:t>
            </a:r>
            <a:r>
              <a:rPr lang="en-US" dirty="0" err="1" smtClean="0"/>
              <a:t>gefahren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other version –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den Zug von Wien </a:t>
            </a:r>
            <a:r>
              <a:rPr lang="en-US" dirty="0" err="1" smtClean="0"/>
              <a:t>nach</a:t>
            </a:r>
            <a:r>
              <a:rPr lang="en-US" dirty="0" smtClean="0"/>
              <a:t> D</a:t>
            </a:r>
            <a:r>
              <a:rPr lang="en-US" dirty="0" smtClean="0"/>
              <a:t>üsseldorf </a:t>
            </a:r>
            <a:r>
              <a:rPr lang="en-US" dirty="0" err="1" smtClean="0"/>
              <a:t>genommen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in Bayern war,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die </a:t>
            </a:r>
            <a:r>
              <a:rPr lang="en-US" dirty="0" err="1" smtClean="0"/>
              <a:t>Coburger</a:t>
            </a:r>
            <a:r>
              <a:rPr lang="en-US" dirty="0" smtClean="0"/>
              <a:t> Burg (castle) </a:t>
            </a:r>
            <a:r>
              <a:rPr lang="en-US" dirty="0" err="1" smtClean="0"/>
              <a:t>besucht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When I was in Bayern, I visited the </a:t>
            </a:r>
            <a:r>
              <a:rPr lang="en-US" dirty="0" err="1" smtClean="0"/>
              <a:t>Coburg</a:t>
            </a:r>
            <a:r>
              <a:rPr lang="en-US" dirty="0" smtClean="0"/>
              <a:t> Castle. </a:t>
            </a:r>
          </a:p>
          <a:p>
            <a:r>
              <a:rPr lang="en-US" dirty="0" smtClean="0"/>
              <a:t>other option: </a:t>
            </a:r>
            <a:r>
              <a:rPr lang="en-US" dirty="0" err="1" smtClean="0"/>
              <a:t>Ich</a:t>
            </a:r>
            <a:r>
              <a:rPr lang="en-US" dirty="0" smtClean="0"/>
              <a:t> war in Bayern.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die </a:t>
            </a:r>
            <a:r>
              <a:rPr lang="en-US" dirty="0" err="1" smtClean="0"/>
              <a:t>Coburger</a:t>
            </a:r>
            <a:r>
              <a:rPr lang="en-US" dirty="0" smtClean="0"/>
              <a:t> Burg </a:t>
            </a:r>
            <a:r>
              <a:rPr lang="en-US" dirty="0" err="1" smtClean="0"/>
              <a:t>besucht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leave – </a:t>
            </a:r>
            <a:r>
              <a:rPr lang="en-US" dirty="0" err="1" smtClean="0"/>
              <a:t>abfahren</a:t>
            </a:r>
            <a:r>
              <a:rPr lang="en-US" dirty="0" smtClean="0"/>
              <a:t>  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um ….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abgefarhren</a:t>
            </a:r>
            <a:endParaRPr lang="en-US" dirty="0" smtClean="0"/>
          </a:p>
          <a:p>
            <a:r>
              <a:rPr lang="en-US" dirty="0" smtClean="0"/>
              <a:t>to arrive – </a:t>
            </a:r>
            <a:r>
              <a:rPr lang="en-US" dirty="0" err="1" smtClean="0"/>
              <a:t>ankommen</a:t>
            </a:r>
            <a:r>
              <a:rPr lang="en-US" dirty="0" smtClean="0"/>
              <a:t>  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um ….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angekommen</a:t>
            </a:r>
            <a:endParaRPr lang="en-US" dirty="0" smtClean="0"/>
          </a:p>
          <a:p>
            <a:r>
              <a:rPr lang="en-US" dirty="0" err="1" smtClean="0"/>
              <a:t>bleiben</a:t>
            </a:r>
            <a:r>
              <a:rPr lang="en-US" dirty="0" smtClean="0"/>
              <a:t> – to stay  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….</a:t>
            </a:r>
            <a:r>
              <a:rPr lang="en-US" dirty="0" err="1" smtClean="0"/>
              <a:t>geblieben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waren</a:t>
            </a:r>
            <a:r>
              <a:rPr lang="en-US" dirty="0" smtClean="0"/>
              <a:t> </a:t>
            </a:r>
            <a:r>
              <a:rPr lang="en-US" u="sng" dirty="0" err="1" smtClean="0"/>
              <a:t>f</a:t>
            </a:r>
            <a:r>
              <a:rPr lang="en-US" u="sng" dirty="0" err="1" smtClean="0"/>
              <a:t>ür</a:t>
            </a:r>
            <a:r>
              <a:rPr lang="en-US" u="sng" dirty="0" smtClean="0"/>
              <a:t> </a:t>
            </a:r>
            <a:r>
              <a:rPr lang="en-US" u="sng" dirty="0" err="1" smtClean="0"/>
              <a:t>zwei</a:t>
            </a:r>
            <a:r>
              <a:rPr lang="en-US" u="sng" dirty="0" smtClean="0"/>
              <a:t> </a:t>
            </a:r>
            <a:r>
              <a:rPr lang="en-US" u="sng" dirty="0" err="1" smtClean="0"/>
              <a:t>Tage</a:t>
            </a:r>
            <a:r>
              <a:rPr lang="en-US" u="sng" dirty="0" smtClean="0"/>
              <a:t> </a:t>
            </a:r>
            <a:r>
              <a:rPr lang="en-US" dirty="0" smtClean="0"/>
              <a:t>in D</a:t>
            </a:r>
            <a:r>
              <a:rPr lang="en-US" dirty="0" smtClean="0"/>
              <a:t>üsseldorf.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261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Vokablen</a:t>
            </a:r>
            <a:r>
              <a:rPr lang="en-US" dirty="0" smtClean="0"/>
              <a:t> &amp;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08769"/>
            <a:ext cx="8297947" cy="529523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chemical industry – </a:t>
            </a:r>
            <a:r>
              <a:rPr lang="en-US" dirty="0" err="1" smtClean="0"/>
              <a:t>chemische</a:t>
            </a:r>
            <a:r>
              <a:rPr lang="en-US" dirty="0" smtClean="0"/>
              <a:t> </a:t>
            </a:r>
            <a:r>
              <a:rPr lang="en-US" dirty="0" err="1" smtClean="0"/>
              <a:t>Industrie</a:t>
            </a:r>
            <a:endParaRPr lang="en-US" dirty="0" smtClean="0"/>
          </a:p>
          <a:p>
            <a:r>
              <a:rPr lang="en-US" dirty="0" smtClean="0"/>
              <a:t>to be involved – </a:t>
            </a:r>
            <a:r>
              <a:rPr lang="en-US" dirty="0" err="1" smtClean="0"/>
              <a:t>involviert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products – die </a:t>
            </a:r>
            <a:r>
              <a:rPr lang="en-US" dirty="0" err="1" smtClean="0"/>
              <a:t>Produkte</a:t>
            </a:r>
            <a:endParaRPr lang="en-US" dirty="0" smtClean="0"/>
          </a:p>
          <a:p>
            <a:r>
              <a:rPr lang="en-US" dirty="0" smtClean="0"/>
              <a:t>biofuels – </a:t>
            </a:r>
            <a:r>
              <a:rPr lang="en-US" dirty="0" err="1" smtClean="0"/>
              <a:t>Biobrennstoffe</a:t>
            </a:r>
            <a:endParaRPr lang="en-US" dirty="0" smtClean="0"/>
          </a:p>
          <a:p>
            <a:r>
              <a:rPr lang="en-US" dirty="0" smtClean="0"/>
              <a:t>Maritime Museum – </a:t>
            </a:r>
            <a:r>
              <a:rPr lang="en-US" dirty="0" err="1" smtClean="0"/>
              <a:t>Nationales</a:t>
            </a:r>
            <a:r>
              <a:rPr lang="en-US" dirty="0" smtClean="0"/>
              <a:t> </a:t>
            </a:r>
            <a:r>
              <a:rPr lang="en-US" dirty="0" err="1" smtClean="0"/>
              <a:t>Schifffahrtsmuseum</a:t>
            </a:r>
            <a:endParaRPr lang="en-US" dirty="0" smtClean="0"/>
          </a:p>
          <a:p>
            <a:r>
              <a:rPr lang="en-US" dirty="0" smtClean="0"/>
              <a:t>Navy Memorial – Marine </a:t>
            </a:r>
            <a:r>
              <a:rPr lang="en-US" dirty="0" err="1" smtClean="0"/>
              <a:t>Denkmal</a:t>
            </a:r>
            <a:endParaRPr lang="en-US" dirty="0" smtClean="0"/>
          </a:p>
          <a:p>
            <a:r>
              <a:rPr lang="en-US" dirty="0" smtClean="0"/>
              <a:t>canal – der </a:t>
            </a:r>
            <a:r>
              <a:rPr lang="en-US" dirty="0" err="1" smtClean="0"/>
              <a:t>Kanal</a:t>
            </a:r>
            <a:endParaRPr lang="en-US" dirty="0" smtClean="0"/>
          </a:p>
          <a:p>
            <a:r>
              <a:rPr lang="en-US" dirty="0" smtClean="0"/>
              <a:t>This is our presentation about : Das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unsere</a:t>
            </a:r>
            <a:r>
              <a:rPr lang="en-US" dirty="0" smtClean="0"/>
              <a:t> </a:t>
            </a:r>
            <a:r>
              <a:rPr lang="en-US" dirty="0" err="1" smtClean="0"/>
              <a:t>Präsentation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….</a:t>
            </a:r>
          </a:p>
          <a:p>
            <a:r>
              <a:rPr lang="en-US" dirty="0" smtClean="0"/>
              <a:t>island – die </a:t>
            </a:r>
            <a:r>
              <a:rPr lang="en-US" dirty="0" err="1" smtClean="0"/>
              <a:t>Insel</a:t>
            </a:r>
            <a:endParaRPr lang="en-US" dirty="0" smtClean="0"/>
          </a:p>
          <a:p>
            <a:r>
              <a:rPr lang="en-US" dirty="0" smtClean="0"/>
              <a:t>facts – die </a:t>
            </a:r>
            <a:r>
              <a:rPr lang="en-US" dirty="0" err="1" smtClean="0"/>
              <a:t>Fakten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387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Vokablen</a:t>
            </a:r>
            <a:r>
              <a:rPr lang="en-US" dirty="0" smtClean="0"/>
              <a:t> &amp;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08769"/>
            <a:ext cx="8297947" cy="5295231"/>
          </a:xfrm>
        </p:spPr>
        <p:txBody>
          <a:bodyPr>
            <a:normAutofit/>
          </a:bodyPr>
          <a:lstStyle/>
          <a:p>
            <a:r>
              <a:rPr lang="en-US" dirty="0" smtClean="0"/>
              <a:t>Am </a:t>
            </a:r>
            <a:r>
              <a:rPr lang="en-US" dirty="0" err="1" smtClean="0"/>
              <a:t>Donnerstag</a:t>
            </a:r>
            <a:r>
              <a:rPr lang="en-US" dirty="0" smtClean="0"/>
              <a:t>, den </a:t>
            </a:r>
            <a:r>
              <a:rPr lang="en-US" dirty="0" err="1" smtClean="0"/>
              <a:t>fünfundzwanzigsten</a:t>
            </a:r>
            <a:r>
              <a:rPr lang="en-US" dirty="0" smtClean="0"/>
              <a:t> </a:t>
            </a:r>
            <a:r>
              <a:rPr lang="en-US" dirty="0" err="1" smtClean="0"/>
              <a:t>Oktober</a:t>
            </a:r>
            <a:r>
              <a:rPr lang="en-US" dirty="0" smtClean="0"/>
              <a:t>,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Stuttgart </a:t>
            </a:r>
            <a:r>
              <a:rPr lang="en-US" dirty="0" err="1" smtClean="0"/>
              <a:t>verlassen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378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Vokablen</a:t>
            </a:r>
            <a:r>
              <a:rPr lang="en-US" dirty="0" smtClean="0"/>
              <a:t> &amp;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08769"/>
            <a:ext cx="8297947" cy="5295231"/>
          </a:xfrm>
        </p:spPr>
        <p:txBody>
          <a:bodyPr>
            <a:norm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314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Summer packet</a:t>
            </a:r>
          </a:p>
          <a:p>
            <a:r>
              <a:rPr lang="en-US" dirty="0" smtClean="0"/>
              <a:t>Quiz 1 &amp; 2 mit </a:t>
            </a:r>
            <a:r>
              <a:rPr lang="en-US" dirty="0" err="1" smtClean="0"/>
              <a:t>Korrekturen</a:t>
            </a:r>
            <a:endParaRPr lang="en-US" dirty="0" smtClean="0"/>
          </a:p>
          <a:p>
            <a:r>
              <a:rPr lang="en-US" dirty="0" smtClean="0"/>
              <a:t>Unit reflection</a:t>
            </a:r>
          </a:p>
          <a:p>
            <a:r>
              <a:rPr lang="en-US" dirty="0" smtClean="0"/>
              <a:t>The verb “</a:t>
            </a:r>
            <a:r>
              <a:rPr lang="en-US" dirty="0" err="1" smtClean="0"/>
              <a:t>gefallen</a:t>
            </a:r>
            <a:r>
              <a:rPr lang="en-US" dirty="0" smtClean="0"/>
              <a:t>” in past tense</a:t>
            </a:r>
          </a:p>
          <a:p>
            <a:r>
              <a:rPr lang="en-US" dirty="0" smtClean="0"/>
              <a:t>Present perfect handouts: list with sample sentences, handout about present, past, present perfect</a:t>
            </a:r>
          </a:p>
          <a:p>
            <a:r>
              <a:rPr lang="en-US" dirty="0" err="1" smtClean="0"/>
              <a:t>Präsentation</a:t>
            </a:r>
            <a:r>
              <a:rPr lang="en-US" dirty="0" smtClean="0"/>
              <a:t> (</a:t>
            </a:r>
            <a:r>
              <a:rPr lang="en-US" dirty="0" err="1" smtClean="0"/>
              <a:t>Überblick</a:t>
            </a:r>
            <a:r>
              <a:rPr lang="en-US" dirty="0" smtClean="0"/>
              <a:t> und die </a:t>
            </a:r>
            <a:r>
              <a:rPr lang="en-US" dirty="0" err="1" smtClean="0"/>
              <a:t>eigentliche</a:t>
            </a:r>
            <a:r>
              <a:rPr lang="en-US" dirty="0" smtClean="0"/>
              <a:t> </a:t>
            </a:r>
            <a:r>
              <a:rPr lang="en-US" dirty="0" err="1" smtClean="0"/>
              <a:t>Präsentation</a:t>
            </a:r>
            <a:r>
              <a:rPr lang="en-US" dirty="0" smtClean="0"/>
              <a:t>, print out version)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03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6383</TotalTime>
  <Words>582</Words>
  <Application>Microsoft Macintosh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Advantage</vt:lpstr>
      <vt:lpstr>Deutsch 3</vt:lpstr>
      <vt:lpstr>Dienstag, der 30. Oktober 2012  Deutsch 3 (B Stunde)    Heute ist ein E – Tag!  </vt:lpstr>
      <vt:lpstr>Information / Vokabeln</vt:lpstr>
      <vt:lpstr>Vokablen &amp; Information</vt:lpstr>
      <vt:lpstr>Vokablen &amp; Information</vt:lpstr>
      <vt:lpstr>Vokablen &amp; Information</vt:lpstr>
      <vt:lpstr>Vokablen &amp; Information</vt:lpstr>
      <vt:lpstr>Vokablen &amp; Information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3</dc:title>
  <dc:creator>Britta Scheibel</dc:creator>
  <cp:lastModifiedBy>Britta Scheibel</cp:lastModifiedBy>
  <cp:revision>153</cp:revision>
  <dcterms:created xsi:type="dcterms:W3CDTF">2012-09-05T12:21:03Z</dcterms:created>
  <dcterms:modified xsi:type="dcterms:W3CDTF">2012-10-30T18:16:39Z</dcterms:modified>
</cp:coreProperties>
</file>