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  <p:sldLayoutId id="2147483857" r:id="rId19"/>
    <p:sldLayoutId id="214748385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Freitag</a:t>
            </a:r>
            <a:r>
              <a:rPr lang="en-US" sz="2400" dirty="0" smtClean="0"/>
              <a:t>, der 19. </a:t>
            </a:r>
            <a:r>
              <a:rPr lang="en-US" sz="2400" dirty="0" err="1" smtClean="0"/>
              <a:t>Oktober</a:t>
            </a:r>
            <a:r>
              <a:rPr lang="en-US" sz="2400" dirty="0" smtClean="0"/>
              <a:t>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</a:t>
            </a:r>
            <a:r>
              <a:rPr lang="en-US" sz="1400" dirty="0"/>
              <a:t>E</a:t>
            </a:r>
            <a:r>
              <a:rPr lang="en-US" sz="1400" dirty="0" smtClean="0"/>
              <a:t> 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870779"/>
          </a:xfrm>
        </p:spPr>
        <p:txBody>
          <a:bodyPr>
            <a:normAutofit/>
          </a:bodyPr>
          <a:lstStyle/>
          <a:p>
            <a:r>
              <a:rPr lang="en-US" dirty="0" smtClean="0"/>
              <a:t>Unit: Travel/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r>
              <a:rPr lang="en-US" dirty="0" smtClean="0"/>
              <a:t>	</a:t>
            </a:r>
            <a:r>
              <a:rPr lang="en-US" dirty="0" err="1" smtClean="0"/>
              <a:t>Reisen</a:t>
            </a:r>
            <a:r>
              <a:rPr lang="en-US" dirty="0" smtClean="0"/>
              <a:t>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Present Perfect, dative case, pronouns, prepositions</a:t>
            </a:r>
          </a:p>
          <a:p>
            <a:pPr lvl="1"/>
            <a:r>
              <a:rPr lang="en-US" dirty="0" smtClean="0"/>
              <a:t>Listening comprehension – talking about vacation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Vergangenheit</a:t>
            </a:r>
            <a:r>
              <a:rPr lang="en-US" dirty="0" smtClean="0"/>
              <a:t>/past tense: </a:t>
            </a:r>
            <a:r>
              <a:rPr lang="en-US" dirty="0" err="1" smtClean="0"/>
              <a:t>sein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haben</a:t>
            </a:r>
            <a:endParaRPr lang="en-US" dirty="0" smtClean="0"/>
          </a:p>
          <a:p>
            <a:pPr lvl="1"/>
            <a:r>
              <a:rPr lang="en-US" dirty="0" err="1" smtClean="0"/>
              <a:t>Dativ</a:t>
            </a:r>
            <a:r>
              <a:rPr lang="en-US" dirty="0" smtClean="0"/>
              <a:t> – </a:t>
            </a:r>
            <a:r>
              <a:rPr lang="en-US" dirty="0" err="1" smtClean="0"/>
              <a:t>Artikel</a:t>
            </a:r>
            <a:r>
              <a:rPr lang="en-US" dirty="0" smtClean="0"/>
              <a:t>, </a:t>
            </a:r>
            <a:r>
              <a:rPr lang="en-US" dirty="0" err="1" smtClean="0"/>
              <a:t>Pronomen</a:t>
            </a:r>
            <a:r>
              <a:rPr lang="en-US" dirty="0" smtClean="0"/>
              <a:t>, </a:t>
            </a:r>
            <a:r>
              <a:rPr lang="en-US" dirty="0" err="1" smtClean="0"/>
              <a:t>Präpositionen</a:t>
            </a:r>
            <a:endParaRPr lang="en-US" dirty="0" smtClean="0"/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(R 43 # 1 &amp; 2)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weiter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r>
              <a:rPr lang="en-US" b="1" dirty="0" err="1" smtClean="0"/>
              <a:t>Präsentationen</a:t>
            </a:r>
            <a:r>
              <a:rPr lang="en-US" b="1" dirty="0" smtClean="0"/>
              <a:t> </a:t>
            </a:r>
            <a:r>
              <a:rPr lang="en-US" b="1" dirty="0" err="1" smtClean="0"/>
              <a:t>besprechen</a:t>
            </a:r>
            <a:r>
              <a:rPr lang="en-US" b="1" dirty="0" smtClean="0"/>
              <a:t> (10 </a:t>
            </a:r>
            <a:r>
              <a:rPr lang="en-US" b="1" dirty="0" err="1" smtClean="0"/>
              <a:t>Minuten</a:t>
            </a:r>
            <a:r>
              <a:rPr lang="en-US" b="1" dirty="0"/>
              <a:t> </a:t>
            </a:r>
            <a:r>
              <a:rPr lang="en-US" b="1" dirty="0" smtClean="0"/>
              <a:t>– 14:05)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Arbeite</a:t>
            </a:r>
            <a:r>
              <a:rPr lang="en-US" dirty="0" smtClean="0"/>
              <a:t> and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Präsentationen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packet</a:t>
            </a:r>
          </a:p>
          <a:p>
            <a:r>
              <a:rPr lang="en-US" dirty="0" smtClean="0"/>
              <a:t>Quiz 1 &amp; 2 mit </a:t>
            </a:r>
            <a:r>
              <a:rPr lang="en-US" dirty="0" err="1" smtClean="0"/>
              <a:t>Korrekturen</a:t>
            </a:r>
            <a:endParaRPr lang="en-US" dirty="0" smtClean="0"/>
          </a:p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The verb “</a:t>
            </a:r>
            <a:r>
              <a:rPr lang="en-US" dirty="0" err="1" smtClean="0"/>
              <a:t>gefallen</a:t>
            </a:r>
            <a:r>
              <a:rPr lang="en-US" dirty="0" smtClean="0"/>
              <a:t>” in past tense</a:t>
            </a:r>
          </a:p>
          <a:p>
            <a:r>
              <a:rPr lang="en-US" dirty="0" smtClean="0"/>
              <a:t>Present perfect handouts: list with sample sentences, handout about present, past, present perfect</a:t>
            </a:r>
          </a:p>
          <a:p>
            <a:r>
              <a:rPr lang="en-US" dirty="0" err="1" smtClean="0"/>
              <a:t>Präsentation</a:t>
            </a:r>
            <a:r>
              <a:rPr lang="en-US" dirty="0" smtClean="0"/>
              <a:t> (</a:t>
            </a:r>
            <a:r>
              <a:rPr lang="en-US" dirty="0" err="1" smtClean="0"/>
              <a:t>Überblick</a:t>
            </a:r>
            <a:r>
              <a:rPr lang="en-US" dirty="0" smtClean="0"/>
              <a:t> und die </a:t>
            </a:r>
            <a:r>
              <a:rPr lang="en-US" dirty="0" err="1" smtClean="0"/>
              <a:t>eigentliche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5426</TotalTime>
  <Words>63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Advantage</vt:lpstr>
      <vt:lpstr>Deutsch 3</vt:lpstr>
      <vt:lpstr>Freitag, der 19. Oktober 2012  Deutsch 3 (B Stunde)    Heute ist ein E – Tag! 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129</cp:revision>
  <dcterms:created xsi:type="dcterms:W3CDTF">2012-09-05T12:21:03Z</dcterms:created>
  <dcterms:modified xsi:type="dcterms:W3CDTF">2012-10-19T19:46:18Z</dcterms:modified>
</cp:coreProperties>
</file>