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27" r:id="rId4"/>
    <p:sldId id="325" r:id="rId5"/>
    <p:sldId id="326" r:id="rId6"/>
    <p:sldId id="316" r:id="rId7"/>
    <p:sldId id="310" r:id="rId8"/>
    <p:sldId id="317" r:id="rId9"/>
    <p:sldId id="318" r:id="rId10"/>
    <p:sldId id="319" r:id="rId11"/>
    <p:sldId id="320" r:id="rId12"/>
    <p:sldId id="321" r:id="rId13"/>
    <p:sldId id="324" r:id="rId14"/>
    <p:sldId id="322" r:id="rId15"/>
    <p:sldId id="323" r:id="rId16"/>
    <p:sldId id="315" r:id="rId17"/>
    <p:sldId id="298" r:id="rId18"/>
    <p:sldId id="312" r:id="rId19"/>
    <p:sldId id="313" r:id="rId20"/>
    <p:sldId id="314" r:id="rId21"/>
    <p:sldId id="311" r:id="rId22"/>
    <p:sldId id="309" r:id="rId23"/>
    <p:sldId id="308" r:id="rId24"/>
    <p:sldId id="307" r:id="rId25"/>
    <p:sldId id="305" r:id="rId26"/>
    <p:sldId id="306" r:id="rId27"/>
    <p:sldId id="302" r:id="rId28"/>
    <p:sldId id="303" r:id="rId29"/>
    <p:sldId id="304" r:id="rId30"/>
    <p:sldId id="285" r:id="rId31"/>
    <p:sldId id="300" r:id="rId32"/>
    <p:sldId id="301" r:id="rId33"/>
    <p:sldId id="279" r:id="rId34"/>
    <p:sldId id="277" r:id="rId35"/>
    <p:sldId id="278" r:id="rId36"/>
    <p:sldId id="273" r:id="rId37"/>
    <p:sldId id="297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80" r:id="rId49"/>
    <p:sldId id="284" r:id="rId50"/>
    <p:sldId id="275" r:id="rId51"/>
    <p:sldId id="276" r:id="rId52"/>
    <p:sldId id="270" r:id="rId53"/>
    <p:sldId id="25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8" d="100"/>
          <a:sy n="8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17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Mindy?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?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worry)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Ben Mindy?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990"/>
            <a:ext cx="8503920" cy="544701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Religion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?   (done Friday – partly)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pssiert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 err="1" smtClean="0"/>
              <a:t>er</a:t>
            </a:r>
            <a:r>
              <a:rPr lang="en-US" dirty="0" smtClean="0"/>
              <a:t>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22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Hauptstadt</a:t>
            </a:r>
            <a:r>
              <a:rPr lang="en-US" dirty="0" smtClean="0"/>
              <a:t> von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fällt</a:t>
            </a:r>
            <a:r>
              <a:rPr lang="en-US" dirty="0" smtClean="0"/>
              <a:t> Ben an den Frauen in der </a:t>
            </a:r>
            <a:r>
              <a:rPr lang="en-US" dirty="0" err="1" smtClean="0"/>
              <a:t>Stadt</a:t>
            </a:r>
            <a:r>
              <a:rPr lang="en-US" dirty="0" smtClean="0"/>
              <a:t> auf? (</a:t>
            </a:r>
            <a:r>
              <a:rPr lang="en-US" dirty="0" err="1" smtClean="0"/>
              <a:t>auffallen</a:t>
            </a:r>
            <a:r>
              <a:rPr lang="en-US" dirty="0" smtClean="0"/>
              <a:t> – to notice)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Ben auf Deutsch an?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rät</a:t>
            </a:r>
            <a:r>
              <a:rPr lang="en-US" dirty="0" smtClean="0"/>
              <a:t> Herr Schmidt Ben? (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 – to give someone advice)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seine Mutter?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Ben und Herr Schmidt </a:t>
            </a:r>
            <a:r>
              <a:rPr lang="en-US" dirty="0" err="1" smtClean="0"/>
              <a:t>wohnen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weit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von Ankara </a:t>
            </a:r>
            <a:r>
              <a:rPr lang="en-US" dirty="0" err="1" smtClean="0"/>
              <a:t>entfernt</a:t>
            </a:r>
            <a:r>
              <a:rPr lang="en-US" dirty="0"/>
              <a:t>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26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kommen</a:t>
            </a:r>
            <a:r>
              <a:rPr lang="en-US" dirty="0" smtClean="0"/>
              <a:t> Ben &amp; Herr Schmidt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bemerkt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Bus </a:t>
            </a:r>
            <a:r>
              <a:rPr lang="en-US" dirty="0" err="1" smtClean="0"/>
              <a:t>umschaut</a:t>
            </a:r>
            <a:r>
              <a:rPr lang="en-US" dirty="0" smtClean="0"/>
              <a:t>? (</a:t>
            </a:r>
            <a:r>
              <a:rPr lang="en-US" dirty="0" err="1" smtClean="0"/>
              <a:t>umschauen</a:t>
            </a:r>
            <a:r>
              <a:rPr lang="en-US" dirty="0" smtClean="0"/>
              <a:t> – to look around)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Währung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Ben in </a:t>
            </a:r>
            <a:r>
              <a:rPr lang="en-US" dirty="0" err="1" smtClean="0"/>
              <a:t>dem</a:t>
            </a:r>
            <a:r>
              <a:rPr lang="en-US" dirty="0" smtClean="0"/>
              <a:t> Bus?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Menschen </a:t>
            </a:r>
            <a:r>
              <a:rPr lang="en-US" dirty="0" err="1" smtClean="0"/>
              <a:t>sind</a:t>
            </a:r>
            <a:r>
              <a:rPr lang="en-US" dirty="0" smtClean="0"/>
              <a:t> 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 (ums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– to lose one’s life)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vermisst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schaut</a:t>
            </a:r>
            <a:r>
              <a:rPr lang="en-US" dirty="0" smtClean="0"/>
              <a:t>? 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3449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dauert</a:t>
            </a:r>
            <a:r>
              <a:rPr lang="en-US" dirty="0" smtClean="0"/>
              <a:t> 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ankommen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aussteigt</a:t>
            </a:r>
            <a:r>
              <a:rPr lang="en-US" dirty="0" smtClean="0"/>
              <a:t>? (</a:t>
            </a:r>
            <a:r>
              <a:rPr lang="en-US" dirty="0" err="1" smtClean="0"/>
              <a:t>aussteigen</a:t>
            </a:r>
            <a:r>
              <a:rPr lang="en-US" dirty="0" smtClean="0"/>
              <a:t> – to exit (the bus or train)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Internat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grüßen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Mann?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Mann?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froh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Beruf</a:t>
            </a:r>
            <a:r>
              <a:rPr lang="en-US" dirty="0" smtClean="0"/>
              <a:t> hat Herr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von </a:t>
            </a:r>
            <a:r>
              <a:rPr lang="en-US" dirty="0" err="1" smtClean="0"/>
              <a:t>Herrn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Haus</a:t>
            </a:r>
            <a:r>
              <a:rPr lang="en-US" dirty="0" smtClean="0"/>
              <a:t> von den </a:t>
            </a:r>
            <a:r>
              <a:rPr lang="en-US" dirty="0" err="1" smtClean="0"/>
              <a:t>Erganis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begrüßt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für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erklärt</a:t>
            </a:r>
            <a:r>
              <a:rPr lang="en-US" dirty="0"/>
              <a:t> (explains) Herr </a:t>
            </a:r>
            <a:r>
              <a:rPr lang="en-US" dirty="0" err="1"/>
              <a:t>Ergani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merkt</a:t>
            </a:r>
            <a:r>
              <a:rPr lang="en-US" dirty="0"/>
              <a:t> (notices), </a:t>
            </a:r>
            <a:r>
              <a:rPr lang="en-US" dirty="0" err="1"/>
              <a:t>dass</a:t>
            </a:r>
            <a:r>
              <a:rPr lang="en-US" dirty="0"/>
              <a:t> Ben </a:t>
            </a:r>
            <a:r>
              <a:rPr lang="en-US" dirty="0" err="1"/>
              <a:t>verwirrt</a:t>
            </a:r>
            <a:r>
              <a:rPr lang="en-US" dirty="0"/>
              <a:t> (confused) </a:t>
            </a:r>
            <a:r>
              <a:rPr lang="en-US" dirty="0" err="1"/>
              <a:t>ist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2313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erklärt</a:t>
            </a:r>
            <a:r>
              <a:rPr lang="en-US" dirty="0" smtClean="0"/>
              <a:t> (explains) Herr </a:t>
            </a:r>
            <a:r>
              <a:rPr lang="en-US" dirty="0" err="1" smtClean="0"/>
              <a:t>Ergani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merkt</a:t>
            </a:r>
            <a:r>
              <a:rPr lang="en-US" dirty="0" smtClean="0"/>
              <a:t> (notices), </a:t>
            </a:r>
            <a:r>
              <a:rPr lang="en-US" dirty="0" err="1" smtClean="0"/>
              <a:t>dass</a:t>
            </a:r>
            <a:r>
              <a:rPr lang="en-US" dirty="0" smtClean="0"/>
              <a:t> Ben </a:t>
            </a:r>
            <a:r>
              <a:rPr lang="en-US" dirty="0" err="1" smtClean="0"/>
              <a:t>verwirrt</a:t>
            </a:r>
            <a:r>
              <a:rPr lang="en-US" dirty="0" smtClean="0"/>
              <a:t> (confused)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welcher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Jugendlichen</a:t>
            </a:r>
            <a:r>
              <a:rPr lang="en-US" dirty="0" smtClean="0"/>
              <a:t> </a:t>
            </a:r>
            <a:r>
              <a:rPr lang="en-US" dirty="0" err="1" smtClean="0"/>
              <a:t>miteinander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, </a:t>
            </a:r>
            <a:r>
              <a:rPr lang="en-US" dirty="0" err="1" smtClean="0"/>
              <a:t>denkt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Kinder hat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und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, </a:t>
            </a:r>
            <a:r>
              <a:rPr lang="en-US" dirty="0" err="1" smtClean="0"/>
              <a:t>nachdem</a:t>
            </a:r>
            <a:r>
              <a:rPr lang="en-US" dirty="0" smtClean="0"/>
              <a:t> (after) </a:t>
            </a:r>
            <a:r>
              <a:rPr lang="en-US" dirty="0" err="1" smtClean="0"/>
              <a:t>sie</a:t>
            </a:r>
            <a:r>
              <a:rPr lang="en-US" dirty="0" smtClean="0"/>
              <a:t> Ben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Geschwistern</a:t>
            </a:r>
            <a:r>
              <a:rPr lang="en-US" dirty="0" smtClean="0"/>
              <a:t> </a:t>
            </a:r>
            <a:r>
              <a:rPr lang="en-US" dirty="0" err="1" smtClean="0"/>
              <a:t>gefragt</a:t>
            </a:r>
            <a:r>
              <a:rPr lang="en-US" dirty="0" smtClean="0"/>
              <a:t> hat?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erkärt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trinken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Schlus</a:t>
            </a:r>
            <a:r>
              <a:rPr lang="en-US" dirty="0" smtClean="0"/>
              <a:t> und </a:t>
            </a: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tut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</a:t>
            </a:r>
            <a:r>
              <a:rPr lang="en-US" dirty="0" err="1" smtClean="0"/>
              <a:t>vorbei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schließt</a:t>
            </a:r>
            <a:r>
              <a:rPr lang="en-US" dirty="0" smtClean="0"/>
              <a:t> (closes) die </a:t>
            </a:r>
            <a:r>
              <a:rPr lang="en-US" dirty="0" err="1" smtClean="0"/>
              <a:t>Familie</a:t>
            </a:r>
            <a:r>
              <a:rPr lang="en-US" dirty="0" smtClean="0"/>
              <a:t> den </a:t>
            </a:r>
            <a:r>
              <a:rPr lang="en-US" dirty="0" err="1" smtClean="0"/>
              <a:t>Abend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schläft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Zimmer mit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Ben das </a:t>
            </a:r>
            <a:r>
              <a:rPr lang="en-US" dirty="0" err="1" smtClean="0"/>
              <a:t>Schlafzimmer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6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Mittwoch</a:t>
            </a:r>
            <a:r>
              <a:rPr lang="en-US" sz="2700" dirty="0" smtClean="0"/>
              <a:t>, der 29. Mai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545922"/>
            <a:ext cx="8503920" cy="4913311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Unit: </a:t>
            </a:r>
            <a:r>
              <a:rPr lang="en-US" sz="5600" dirty="0" err="1" smtClean="0"/>
              <a:t>Alltag</a:t>
            </a:r>
            <a:r>
              <a:rPr lang="en-US" sz="5600" dirty="0" smtClean="0"/>
              <a:t>/contemporary life: </a:t>
            </a:r>
            <a:r>
              <a:rPr lang="en-US" sz="5600" dirty="0" err="1" smtClean="0"/>
              <a:t>Gesundheit</a:t>
            </a:r>
            <a:r>
              <a:rPr lang="en-US" sz="5600" dirty="0" smtClean="0"/>
              <a:t> &amp; </a:t>
            </a:r>
            <a:r>
              <a:rPr lang="en-US" sz="5600" dirty="0" err="1" smtClean="0"/>
              <a:t>Wohlbefinden</a:t>
            </a:r>
            <a:r>
              <a:rPr lang="en-US" sz="5600" dirty="0" smtClean="0"/>
              <a:t> (Health &amp; Well-Being) &amp; </a:t>
            </a:r>
            <a:r>
              <a:rPr lang="en-US" sz="5600" dirty="0" err="1" smtClean="0"/>
              <a:t>ePals</a:t>
            </a:r>
            <a:r>
              <a:rPr lang="en-US" sz="5600" dirty="0" smtClean="0"/>
              <a:t> (Social customs &amp; values)</a:t>
            </a:r>
          </a:p>
          <a:p>
            <a:pPr lvl="1"/>
            <a:r>
              <a:rPr lang="en-US" sz="5600" b="1" dirty="0" smtClean="0"/>
              <a:t>Goal</a:t>
            </a:r>
            <a:r>
              <a:rPr lang="en-US" sz="5600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sz="5600" dirty="0"/>
          </a:p>
          <a:p>
            <a:pPr lvl="1"/>
            <a:r>
              <a:rPr lang="en-US" sz="5600" b="1" dirty="0" smtClean="0"/>
              <a:t>Key </a:t>
            </a:r>
            <a:r>
              <a:rPr lang="en-US" sz="5600" b="1" dirty="0"/>
              <a:t>Question: </a:t>
            </a:r>
            <a:r>
              <a:rPr lang="en-US" sz="5600" dirty="0"/>
              <a:t>Was </a:t>
            </a:r>
            <a:r>
              <a:rPr lang="en-US" sz="5600" dirty="0" err="1"/>
              <a:t>machst</a:t>
            </a:r>
            <a:r>
              <a:rPr lang="en-US" sz="5600" dirty="0"/>
              <a:t> du, um </a:t>
            </a:r>
            <a:r>
              <a:rPr lang="en-US" sz="5600" dirty="0" err="1"/>
              <a:t>gesund</a:t>
            </a:r>
            <a:r>
              <a:rPr lang="en-US" sz="5600" dirty="0"/>
              <a:t> </a:t>
            </a:r>
            <a:r>
              <a:rPr lang="en-US" sz="5600" dirty="0" err="1"/>
              <a:t>zu</a:t>
            </a:r>
            <a:r>
              <a:rPr lang="en-US" sz="5600" dirty="0"/>
              <a:t> </a:t>
            </a:r>
            <a:r>
              <a:rPr lang="en-US" sz="5600" dirty="0" err="1"/>
              <a:t>leben</a:t>
            </a:r>
            <a:r>
              <a:rPr lang="en-US" sz="5600" dirty="0" smtClean="0"/>
              <a:t>? (What do you do in order to stay healthy?)</a:t>
            </a:r>
            <a:endParaRPr lang="en-US" sz="4400" dirty="0"/>
          </a:p>
          <a:p>
            <a:r>
              <a:rPr lang="en-US" sz="6400" dirty="0" smtClean="0"/>
              <a:t>Objective:</a:t>
            </a:r>
          </a:p>
          <a:p>
            <a:pPr lvl="1"/>
            <a:r>
              <a:rPr lang="en-US" sz="6400" dirty="0" smtClean="0"/>
              <a:t>asking about health – expressing pain</a:t>
            </a:r>
          </a:p>
          <a:p>
            <a:pPr lvl="1"/>
            <a:r>
              <a:rPr lang="en-US" sz="6400" dirty="0" smtClean="0"/>
              <a:t>doctors </a:t>
            </a:r>
            <a:r>
              <a:rPr lang="en-US" sz="6400" dirty="0" smtClean="0"/>
              <a:t>visit</a:t>
            </a:r>
          </a:p>
          <a:p>
            <a:pPr lvl="1"/>
            <a:endParaRPr lang="en-US" sz="6400" dirty="0" smtClean="0"/>
          </a:p>
          <a:p>
            <a:r>
              <a:rPr lang="en-US" sz="6400" dirty="0" err="1" smtClean="0"/>
              <a:t>Unterricht</a:t>
            </a:r>
            <a:r>
              <a:rPr lang="en-US" sz="6400" dirty="0" smtClean="0"/>
              <a:t>:</a:t>
            </a:r>
          </a:p>
          <a:p>
            <a:pPr lvl="1"/>
            <a:r>
              <a:rPr lang="en-US" sz="6400" dirty="0" smtClean="0"/>
              <a:t>Seth, Michael, Kelly – Post Test in der </a:t>
            </a:r>
            <a:r>
              <a:rPr lang="en-US" sz="6400" dirty="0" err="1" smtClean="0"/>
              <a:t>Mittagspause</a:t>
            </a:r>
            <a:endParaRPr lang="en-US" sz="6400" dirty="0" smtClean="0"/>
          </a:p>
          <a:p>
            <a:pPr lvl="1"/>
            <a:r>
              <a:rPr lang="en-US" sz="6400" dirty="0" err="1" smtClean="0"/>
              <a:t>Abschluss</a:t>
            </a:r>
            <a:r>
              <a:rPr lang="en-US" sz="6400" dirty="0" smtClean="0"/>
              <a:t> </a:t>
            </a:r>
            <a:r>
              <a:rPr lang="en-US" sz="6400" dirty="0" err="1" smtClean="0"/>
              <a:t>Examen</a:t>
            </a:r>
            <a:r>
              <a:rPr lang="en-US" sz="6400" dirty="0" smtClean="0"/>
              <a:t> </a:t>
            </a:r>
            <a:r>
              <a:rPr lang="en-US" sz="6400" dirty="0" err="1" smtClean="0"/>
              <a:t>für</a:t>
            </a:r>
            <a:r>
              <a:rPr lang="en-US" sz="6400" dirty="0" smtClean="0"/>
              <a:t> </a:t>
            </a:r>
            <a:r>
              <a:rPr lang="en-US" sz="6400" dirty="0" err="1" smtClean="0"/>
              <a:t>Lesen</a:t>
            </a:r>
            <a:r>
              <a:rPr lang="en-US" sz="6400" dirty="0" smtClean="0"/>
              <a:t> am </a:t>
            </a:r>
            <a:r>
              <a:rPr lang="en-US" sz="6400" dirty="0" err="1" smtClean="0"/>
              <a:t>Freitag</a:t>
            </a:r>
            <a:endParaRPr lang="en-US" sz="6400" dirty="0" smtClean="0"/>
          </a:p>
          <a:p>
            <a:pPr lvl="1"/>
            <a:r>
              <a:rPr lang="en-US" sz="6400" dirty="0" err="1" smtClean="0"/>
              <a:t>Fehlende</a:t>
            </a:r>
            <a:r>
              <a:rPr lang="en-US" sz="6400" dirty="0" smtClean="0"/>
              <a:t> </a:t>
            </a:r>
            <a:r>
              <a:rPr lang="en-US" sz="6400" dirty="0" err="1" smtClean="0"/>
              <a:t>Sommeraufgabeninformationszettel</a:t>
            </a:r>
            <a:r>
              <a:rPr lang="en-US" sz="6400" dirty="0" smtClean="0"/>
              <a:t> </a:t>
            </a:r>
            <a:r>
              <a:rPr lang="en-US" sz="6400" dirty="0" err="1" smtClean="0"/>
              <a:t>austeilen</a:t>
            </a:r>
            <a:endParaRPr lang="en-US" sz="6400" dirty="0" smtClean="0"/>
          </a:p>
          <a:p>
            <a:pPr lvl="1"/>
            <a:r>
              <a:rPr lang="en-US" sz="6400" dirty="0" err="1" smtClean="0"/>
              <a:t>Seite</a:t>
            </a:r>
            <a:r>
              <a:rPr lang="en-US" sz="6400" dirty="0" smtClean="0"/>
              <a:t> 146 # 22 </a:t>
            </a:r>
            <a:r>
              <a:rPr lang="en-US" sz="6400" dirty="0" err="1" smtClean="0"/>
              <a:t>lesen</a:t>
            </a:r>
            <a:r>
              <a:rPr lang="en-US" sz="6400" dirty="0" smtClean="0"/>
              <a:t> und </a:t>
            </a:r>
            <a:r>
              <a:rPr lang="en-US" sz="6400" dirty="0" err="1" smtClean="0"/>
              <a:t>besprechen</a:t>
            </a:r>
            <a:r>
              <a:rPr lang="en-US" sz="6400" dirty="0" smtClean="0"/>
              <a:t> </a:t>
            </a:r>
          </a:p>
          <a:p>
            <a:pPr lvl="1"/>
            <a:r>
              <a:rPr lang="en-US" sz="6400" dirty="0" err="1" smtClean="0"/>
              <a:t>Landeskunde</a:t>
            </a:r>
            <a:r>
              <a:rPr lang="en-US" sz="6400" dirty="0" smtClean="0"/>
              <a:t> </a:t>
            </a:r>
            <a:r>
              <a:rPr lang="en-US" sz="6400" dirty="0" err="1" smtClean="0"/>
              <a:t>Seite</a:t>
            </a:r>
            <a:r>
              <a:rPr lang="en-US" sz="6400" dirty="0" smtClean="0"/>
              <a:t> 139</a:t>
            </a:r>
          </a:p>
          <a:p>
            <a:pPr lvl="1"/>
            <a:r>
              <a:rPr lang="en-US" sz="6400" dirty="0" err="1" smtClean="0"/>
              <a:t>Abschluss</a:t>
            </a:r>
            <a:r>
              <a:rPr lang="en-US" sz="6400" dirty="0" smtClean="0"/>
              <a:t> </a:t>
            </a:r>
            <a:r>
              <a:rPr lang="en-US" sz="6400" dirty="0" err="1" smtClean="0"/>
              <a:t>Examen</a:t>
            </a:r>
            <a:r>
              <a:rPr lang="en-US" sz="6400" dirty="0" smtClean="0"/>
              <a:t> “</a:t>
            </a:r>
            <a:r>
              <a:rPr lang="en-US" sz="6400" dirty="0" err="1" smtClean="0"/>
              <a:t>beim</a:t>
            </a:r>
            <a:r>
              <a:rPr lang="en-US" sz="6400" dirty="0" smtClean="0"/>
              <a:t> </a:t>
            </a:r>
            <a:r>
              <a:rPr lang="en-US" sz="6400" dirty="0" err="1" smtClean="0"/>
              <a:t>Arzt</a:t>
            </a:r>
            <a:r>
              <a:rPr lang="en-US" sz="6400" dirty="0" smtClean="0"/>
              <a:t>” – </a:t>
            </a:r>
            <a:r>
              <a:rPr lang="en-US" sz="6400" dirty="0" err="1" smtClean="0"/>
              <a:t>Szene</a:t>
            </a:r>
            <a:r>
              <a:rPr lang="en-US" sz="6400" smtClean="0"/>
              <a:t> (2) </a:t>
            </a:r>
            <a:r>
              <a:rPr lang="en-US" sz="6400" dirty="0" err="1" smtClean="0"/>
              <a:t>besprechen</a:t>
            </a:r>
            <a:endParaRPr lang="en-US" sz="6400" dirty="0" smtClean="0"/>
          </a:p>
          <a:p>
            <a:pPr marL="274320" lvl="1" indent="0">
              <a:buNone/>
            </a:pPr>
            <a:endParaRPr lang="en-US" sz="6400" dirty="0"/>
          </a:p>
          <a:p>
            <a:pPr lvl="1"/>
            <a:r>
              <a:rPr lang="en-US" sz="6400" dirty="0" err="1" smtClean="0"/>
              <a:t>Hausaufgaben</a:t>
            </a:r>
            <a:r>
              <a:rPr lang="en-US" sz="6400" dirty="0" smtClean="0"/>
              <a:t>: </a:t>
            </a:r>
            <a:r>
              <a:rPr lang="en-US" sz="6400" dirty="0" err="1" smtClean="0"/>
              <a:t>Ihr</a:t>
            </a:r>
            <a:r>
              <a:rPr lang="en-US" sz="6400" dirty="0" smtClean="0"/>
              <a:t> </a:t>
            </a:r>
            <a:r>
              <a:rPr lang="en-US" sz="6400" dirty="0" err="1" smtClean="0"/>
              <a:t>sollt</a:t>
            </a:r>
            <a:r>
              <a:rPr lang="en-US" sz="6400" dirty="0" smtClean="0"/>
              <a:t> an </a:t>
            </a:r>
            <a:r>
              <a:rPr lang="en-US" sz="6400" dirty="0" err="1" smtClean="0"/>
              <a:t>euren</a:t>
            </a:r>
            <a:r>
              <a:rPr lang="en-US" sz="6400" dirty="0" smtClean="0"/>
              <a:t> </a:t>
            </a:r>
            <a:r>
              <a:rPr lang="en-US" sz="6400" dirty="0" err="1" smtClean="0"/>
              <a:t>Präsentationen</a:t>
            </a:r>
            <a:r>
              <a:rPr lang="en-US" sz="6400" dirty="0" smtClean="0"/>
              <a:t> </a:t>
            </a:r>
            <a:r>
              <a:rPr lang="en-US" sz="6400" dirty="0" err="1" smtClean="0"/>
              <a:t>arbeiten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smtClean="0"/>
              <a:t>guideline </a:t>
            </a:r>
            <a:r>
              <a:rPr lang="en-US" dirty="0"/>
              <a:t>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kaufe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einen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Pulli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guideline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Ich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schenke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meiner</a:t>
            </a:r>
            <a:r>
              <a:rPr lang="en-US" dirty="0" smtClean="0">
                <a:solidFill>
                  <a:srgbClr val="008000"/>
                </a:solidFill>
              </a:rPr>
              <a:t> Mutter </a:t>
            </a:r>
            <a:r>
              <a:rPr lang="en-US" dirty="0" err="1" smtClean="0">
                <a:solidFill>
                  <a:srgbClr val="008000"/>
                </a:solidFill>
              </a:rPr>
              <a:t>ein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</a:t>
            </a:r>
            <a:r>
              <a:rPr lang="en-US" u="sng" dirty="0" smtClean="0"/>
              <a:t>verb</a:t>
            </a:r>
            <a:r>
              <a:rPr lang="en-US" dirty="0" smtClean="0"/>
              <a:t>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Vokablen</a:t>
            </a:r>
            <a:r>
              <a:rPr lang="en-US" dirty="0" smtClean="0"/>
              <a:t> – </a:t>
            </a:r>
            <a:r>
              <a:rPr lang="en-US" i="1" dirty="0" err="1" smtClean="0"/>
              <a:t>Behalt</a:t>
            </a:r>
            <a:r>
              <a:rPr lang="en-US" i="1" dirty="0" smtClean="0"/>
              <a:t> das </a:t>
            </a:r>
            <a:r>
              <a:rPr lang="en-US" i="1" dirty="0" err="1" smtClean="0"/>
              <a:t>Leben</a:t>
            </a:r>
            <a:r>
              <a:rPr lang="en-US" i="1" dirty="0" smtClean="0"/>
              <a:t> </a:t>
            </a:r>
            <a:r>
              <a:rPr lang="en-US" i="1" dirty="0" err="1" smtClean="0"/>
              <a:t>lieb</a:t>
            </a:r>
            <a:r>
              <a:rPr lang="en-US" i="1" dirty="0" smtClean="0"/>
              <a:t>  </a:t>
            </a:r>
            <a:br>
              <a:rPr lang="en-US" i="1" dirty="0" smtClean="0"/>
            </a:br>
            <a:r>
              <a:rPr lang="en-US" sz="2200" i="1" dirty="0" smtClean="0"/>
              <a:t>(</a:t>
            </a:r>
            <a:r>
              <a:rPr lang="en-US" sz="2200" i="1" dirty="0" err="1" smtClean="0"/>
              <a:t>behalten</a:t>
            </a:r>
            <a:r>
              <a:rPr lang="en-US" sz="2200" i="1" dirty="0" smtClean="0"/>
              <a:t> – to keep)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der Fuss</a:t>
            </a:r>
          </a:p>
          <a:p>
            <a:r>
              <a:rPr lang="en-US" dirty="0" smtClean="0"/>
              <a:t>der Arm </a:t>
            </a:r>
          </a:p>
          <a:p>
            <a:r>
              <a:rPr lang="en-US" dirty="0" smtClean="0"/>
              <a:t>arm</a:t>
            </a:r>
          </a:p>
          <a:p>
            <a:r>
              <a:rPr lang="en-US" dirty="0" smtClean="0"/>
              <a:t>die Hand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Mund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Nase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Zehen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Oberschenkel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Unterschenkel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Muskelkater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Bauch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Körper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/>
              <a:t>Schulter</a:t>
            </a:r>
            <a:r>
              <a:rPr lang="en-US" dirty="0"/>
              <a:t> </a:t>
            </a:r>
          </a:p>
          <a:p>
            <a:r>
              <a:rPr lang="en-US" dirty="0" err="1"/>
              <a:t>es</a:t>
            </a:r>
            <a:r>
              <a:rPr lang="en-US" dirty="0"/>
              <a:t> tut </a:t>
            </a:r>
            <a:r>
              <a:rPr lang="en-US" dirty="0" err="1"/>
              <a:t>weh</a:t>
            </a:r>
            <a:endParaRPr lang="en-US" dirty="0"/>
          </a:p>
          <a:p>
            <a:r>
              <a:rPr lang="en-US" dirty="0"/>
              <a:t>Mir tut </a:t>
            </a:r>
            <a:r>
              <a:rPr lang="en-US" dirty="0" err="1"/>
              <a:t>mein</a:t>
            </a:r>
            <a:r>
              <a:rPr lang="en-US" dirty="0"/>
              <a:t> Kopf </a:t>
            </a:r>
            <a:r>
              <a:rPr lang="en-US" dirty="0" err="1"/>
              <a:t>weh</a:t>
            </a:r>
            <a:endParaRPr lang="en-US" dirty="0"/>
          </a:p>
          <a:p>
            <a:r>
              <a:rPr lang="en-US" dirty="0"/>
              <a:t>Mein Kopf tut </a:t>
            </a:r>
            <a:r>
              <a:rPr lang="en-US" dirty="0" err="1"/>
              <a:t>weh</a:t>
            </a:r>
            <a:endParaRPr lang="en-US" dirty="0"/>
          </a:p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fühlt</a:t>
            </a:r>
            <a:r>
              <a:rPr lang="en-US" dirty="0"/>
              <a:t>   (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fühlte</a:t>
            </a:r>
            <a:r>
              <a:rPr lang="en-US" dirty="0"/>
              <a:t> – past tense)</a:t>
            </a:r>
          </a:p>
          <a:p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vertraute</a:t>
            </a:r>
            <a:r>
              <a:rPr lang="en-US" dirty="0"/>
              <a:t> Hand –  a familiar hand</a:t>
            </a:r>
          </a:p>
          <a:p>
            <a:r>
              <a:rPr lang="en-US" dirty="0" err="1"/>
              <a:t>vertrauen</a:t>
            </a:r>
            <a:r>
              <a:rPr lang="en-US" dirty="0"/>
              <a:t> – to trust</a:t>
            </a:r>
          </a:p>
          <a:p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vertraute</a:t>
            </a:r>
            <a:r>
              <a:rPr lang="en-US" dirty="0"/>
              <a:t> </a:t>
            </a:r>
            <a:r>
              <a:rPr lang="en-US" dirty="0" err="1"/>
              <a:t>Stimme</a:t>
            </a:r>
            <a:endParaRPr lang="en-US" dirty="0"/>
          </a:p>
          <a:p>
            <a:r>
              <a:rPr lang="en-US" dirty="0" err="1"/>
              <a:t>verwirrend</a:t>
            </a:r>
            <a:r>
              <a:rPr lang="en-US" dirty="0"/>
              <a:t> - confusing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ermutigend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Mut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mutig</a:t>
            </a:r>
            <a:r>
              <a:rPr lang="en-US" dirty="0" smtClean="0"/>
              <a:t>- brave</a:t>
            </a:r>
          </a:p>
          <a:p>
            <a:r>
              <a:rPr lang="en-US" dirty="0" err="1" smtClean="0"/>
              <a:t>unbewusst</a:t>
            </a:r>
            <a:r>
              <a:rPr lang="en-US" dirty="0" smtClean="0"/>
              <a:t> – unconscious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unbewusst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Krankenpfleger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Krankenschwester</a:t>
            </a:r>
            <a:endParaRPr lang="en-US" dirty="0" smtClean="0"/>
          </a:p>
          <a:p>
            <a:r>
              <a:rPr lang="en-US" dirty="0" err="1" smtClean="0"/>
              <a:t>schlurchzen</a:t>
            </a:r>
            <a:r>
              <a:rPr lang="en-US" dirty="0" smtClean="0"/>
              <a:t> – to sob</a:t>
            </a:r>
          </a:p>
          <a:p>
            <a:r>
              <a:rPr lang="en-US" dirty="0" err="1" smtClean="0"/>
              <a:t>schreien</a:t>
            </a:r>
            <a:r>
              <a:rPr lang="en-US" dirty="0" smtClean="0"/>
              <a:t>  - to cry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Schmerz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Arzt</a:t>
            </a:r>
            <a:endParaRPr lang="en-US" dirty="0" smtClean="0"/>
          </a:p>
          <a:p>
            <a:r>
              <a:rPr lang="en-US" dirty="0" err="1" smtClean="0"/>
              <a:t>stürzen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durchschnitt</a:t>
            </a:r>
            <a:r>
              <a:rPr lang="en-US" dirty="0" smtClean="0"/>
              <a:t>  (past tense)</a:t>
            </a:r>
          </a:p>
          <a:p>
            <a:r>
              <a:rPr lang="en-US" dirty="0" err="1" smtClean="0"/>
              <a:t>schneiden</a:t>
            </a:r>
            <a:r>
              <a:rPr lang="en-US" dirty="0" smtClean="0"/>
              <a:t> – to cut </a:t>
            </a:r>
            <a:r>
              <a:rPr lang="en-US" dirty="0" err="1" smtClean="0"/>
              <a:t>durchschneiden</a:t>
            </a:r>
            <a:r>
              <a:rPr lang="en-US" dirty="0" smtClean="0"/>
              <a:t> – to cut through</a:t>
            </a:r>
          </a:p>
          <a:p>
            <a:r>
              <a:rPr lang="en-US" dirty="0" err="1" smtClean="0"/>
              <a:t>schreckenerrengender</a:t>
            </a:r>
            <a:r>
              <a:rPr lang="en-US" dirty="0" smtClean="0"/>
              <a:t> </a:t>
            </a:r>
            <a:r>
              <a:rPr lang="en-US" dirty="0" err="1" smtClean="0"/>
              <a:t>Schrei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Schreck</a:t>
            </a:r>
            <a:r>
              <a:rPr lang="en-US" dirty="0" smtClean="0"/>
              <a:t> – fright, scare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erschrecken</a:t>
            </a:r>
            <a:r>
              <a:rPr lang="en-US" dirty="0" smtClean="0"/>
              <a:t>  - to be startled </a:t>
            </a:r>
          </a:p>
          <a:p>
            <a:r>
              <a:rPr lang="en-US" dirty="0" err="1"/>
              <a:t>ein</a:t>
            </a:r>
            <a:r>
              <a:rPr lang="en-US" dirty="0"/>
              <a:t> dicker </a:t>
            </a:r>
            <a:r>
              <a:rPr lang="en-US" dirty="0" err="1"/>
              <a:t>Verband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Verband</a:t>
            </a:r>
            <a:r>
              <a:rPr lang="en-US" dirty="0"/>
              <a:t> – the bandage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83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5468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7933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Die Geschichte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….</a:t>
            </a:r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 smtClean="0"/>
              <a:t>Der Film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>
                <a:solidFill>
                  <a:srgbClr val="008000"/>
                </a:solidFill>
              </a:rPr>
              <a:t>Das </a:t>
            </a:r>
            <a:r>
              <a:rPr lang="en-US" sz="2900" dirty="0" err="1">
                <a:solidFill>
                  <a:srgbClr val="008000"/>
                </a:solidFill>
              </a:rPr>
              <a:t>Buch</a:t>
            </a:r>
            <a:r>
              <a:rPr lang="en-US" sz="2900" dirty="0">
                <a:solidFill>
                  <a:srgbClr val="008000"/>
                </a:solidFill>
              </a:rPr>
              <a:t> </a:t>
            </a:r>
            <a:r>
              <a:rPr lang="en-US" sz="2900" dirty="0" err="1">
                <a:solidFill>
                  <a:srgbClr val="008000"/>
                </a:solidFill>
              </a:rPr>
              <a:t>handelt</a:t>
            </a:r>
            <a:r>
              <a:rPr lang="en-US" sz="2900" dirty="0">
                <a:solidFill>
                  <a:srgbClr val="008000"/>
                </a:solidFill>
              </a:rPr>
              <a:t> von + Dative</a:t>
            </a:r>
          </a:p>
          <a:p>
            <a:endParaRPr lang="en-US" sz="2900" dirty="0" smtClean="0"/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</a:t>
            </a:r>
            <a:r>
              <a:rPr lang="en-US" sz="2900" dirty="0" err="1" smtClean="0"/>
              <a:t>einen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In der Geschichte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um…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 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Film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</a:t>
            </a:r>
          </a:p>
          <a:p>
            <a:r>
              <a:rPr lang="en-US" sz="2900" dirty="0" smtClean="0">
                <a:solidFill>
                  <a:srgbClr val="008000"/>
                </a:solidFill>
              </a:rPr>
              <a:t>In </a:t>
            </a:r>
            <a:r>
              <a:rPr lang="en-US" sz="2900" dirty="0" err="1" smtClean="0">
                <a:solidFill>
                  <a:srgbClr val="008000"/>
                </a:solidFill>
              </a:rPr>
              <a:t>dem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Buch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geht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es</a:t>
            </a:r>
            <a:r>
              <a:rPr lang="en-US" sz="2900" dirty="0" smtClean="0">
                <a:solidFill>
                  <a:srgbClr val="008000"/>
                </a:solidFill>
              </a:rPr>
              <a:t> um + </a:t>
            </a:r>
            <a:r>
              <a:rPr lang="en-US" sz="2900" dirty="0" err="1" smtClean="0">
                <a:solidFill>
                  <a:srgbClr val="008000"/>
                </a:solidFill>
              </a:rPr>
              <a:t>Akkusative</a:t>
            </a:r>
            <a:endParaRPr lang="en-US" sz="2900" dirty="0" smtClean="0">
              <a:solidFill>
                <a:srgbClr val="008000"/>
              </a:solidFill>
            </a:endParaRPr>
          </a:p>
          <a:p>
            <a:endParaRPr lang="en-US" sz="2900" dirty="0"/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, der (who) …</a:t>
            </a:r>
          </a:p>
          <a:p>
            <a:r>
              <a:rPr lang="en-US" sz="2900" dirty="0" smtClean="0"/>
              <a:t>(der: relative pronoun, </a:t>
            </a:r>
            <a:r>
              <a:rPr lang="en-US" sz="2900" dirty="0"/>
              <a:t> </a:t>
            </a:r>
            <a:r>
              <a:rPr lang="en-US" sz="2900" dirty="0" smtClean="0"/>
              <a:t>move conjugated verb to the back, last position)</a:t>
            </a:r>
          </a:p>
          <a:p>
            <a:endParaRPr lang="en-US" sz="2900" dirty="0"/>
          </a:p>
          <a:p>
            <a:r>
              <a:rPr lang="en-US" sz="2900" dirty="0" err="1" smtClean="0"/>
              <a:t>Zusammenfassung</a:t>
            </a:r>
            <a:r>
              <a:rPr lang="en-US" sz="2900" dirty="0" smtClean="0"/>
              <a:t> </a:t>
            </a:r>
            <a:r>
              <a:rPr lang="en-US" sz="2900" dirty="0" err="1" smtClean="0"/>
              <a:t>im</a:t>
            </a:r>
            <a:r>
              <a:rPr lang="en-US" sz="2900" dirty="0" smtClean="0"/>
              <a:t> </a:t>
            </a:r>
            <a:r>
              <a:rPr lang="en-US" sz="2900" dirty="0" err="1" smtClean="0"/>
              <a:t>Präsens</a:t>
            </a:r>
            <a:r>
              <a:rPr lang="en-US" sz="2900" dirty="0" smtClean="0"/>
              <a:t> </a:t>
            </a:r>
            <a:r>
              <a:rPr lang="en-US" sz="2900" dirty="0" err="1" smtClean="0"/>
              <a:t>schreiben</a:t>
            </a:r>
            <a:endParaRPr lang="en-US" sz="29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3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8253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7048"/>
            <a:ext cx="9337018" cy="457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Kurze</a:t>
            </a:r>
            <a:r>
              <a:rPr lang="en-US" sz="2400" dirty="0" smtClean="0"/>
              <a:t> </a:t>
            </a:r>
            <a:r>
              <a:rPr lang="en-US" sz="2400" dirty="0" err="1" smtClean="0"/>
              <a:t>Zusammenfassung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/ den Film ….</a:t>
            </a:r>
          </a:p>
          <a:p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finde</a:t>
            </a:r>
            <a:r>
              <a:rPr lang="en-US" sz="2400" dirty="0"/>
              <a:t> das </a:t>
            </a:r>
            <a:r>
              <a:rPr lang="en-US" sz="2400" dirty="0" err="1"/>
              <a:t>Buch</a:t>
            </a:r>
            <a:r>
              <a:rPr lang="en-US" sz="2400" dirty="0"/>
              <a:t> / den Film …</a:t>
            </a:r>
            <a:r>
              <a:rPr lang="en-US" sz="2400" dirty="0" smtClean="0"/>
              <a:t>. , </a:t>
            </a:r>
            <a:r>
              <a:rPr lang="en-US" sz="2400" dirty="0" err="1" smtClean="0"/>
              <a:t>denn</a:t>
            </a:r>
            <a:r>
              <a:rPr lang="en-US" sz="2400" dirty="0" smtClean="0"/>
              <a:t> / </a:t>
            </a:r>
            <a:r>
              <a:rPr lang="en-US" sz="2400" dirty="0" err="1" smtClean="0"/>
              <a:t>weil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…… </a:t>
            </a:r>
            <a:r>
              <a:rPr lang="en-US" sz="2400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denke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</a:t>
            </a:r>
            <a:r>
              <a:rPr lang="en-US" sz="2400" dirty="0"/>
              <a:t>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r>
              <a:rPr lang="en-US" sz="2400" i="1" dirty="0" smtClean="0">
                <a:solidFill>
                  <a:srgbClr val="008000"/>
                </a:solidFill>
              </a:rPr>
              <a:t>.</a:t>
            </a:r>
            <a:endParaRPr lang="en-US" sz="2400" dirty="0" smtClean="0"/>
          </a:p>
          <a:p>
            <a:r>
              <a:rPr lang="en-US" sz="2400" dirty="0" err="1" smtClean="0"/>
              <a:t>Meiner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gut (</a:t>
            </a:r>
            <a:r>
              <a:rPr lang="en-US" sz="2400" dirty="0" err="1" smtClean="0"/>
              <a:t>nicht</a:t>
            </a:r>
            <a:r>
              <a:rPr lang="en-US" sz="2400" dirty="0" smtClean="0"/>
              <a:t> gut, prima …),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 smtClean="0"/>
          </a:p>
          <a:p>
            <a:r>
              <a:rPr lang="en-US" sz="2400" dirty="0" smtClean="0"/>
              <a:t>Mir 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(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0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Unit reflections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(first semester) essay with all version of corrections 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pPr lvl="1"/>
            <a:r>
              <a:rPr lang="en-US" sz="1300" dirty="0" smtClean="0"/>
              <a:t>“Und auf </a:t>
            </a:r>
            <a:r>
              <a:rPr lang="en-US" sz="1300" dirty="0" err="1" smtClean="0"/>
              <a:t>deinem</a:t>
            </a:r>
            <a:r>
              <a:rPr lang="en-US" sz="1300" dirty="0" smtClean="0"/>
              <a:t> Sandwich?” handout &amp; notes from presentations</a:t>
            </a:r>
            <a:endParaRPr lang="en-US" sz="1100" dirty="0" smtClean="0"/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/>
              <a:t>D</a:t>
            </a:r>
            <a:r>
              <a:rPr lang="en-US" dirty="0" smtClean="0"/>
              <a:t>uring my </a:t>
            </a:r>
            <a:r>
              <a:rPr lang="en-US" dirty="0"/>
              <a:t>E</a:t>
            </a:r>
            <a:r>
              <a:rPr lang="en-US" dirty="0" smtClean="0"/>
              <a:t>aster-break I slept a lot.</a:t>
            </a:r>
          </a:p>
          <a:p>
            <a:r>
              <a:rPr lang="en-US" dirty="0" smtClean="0"/>
              <a:t>I was at a music-festival.</a:t>
            </a:r>
          </a:p>
          <a:p>
            <a:r>
              <a:rPr lang="en-US" dirty="0" smtClean="0"/>
              <a:t>I went with my sister to the movie theatre. 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fun.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not fun.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eigenes</a:t>
            </a:r>
            <a:r>
              <a:rPr lang="en-US" i="1" dirty="0" smtClean="0"/>
              <a:t> Auto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Kapitel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</a:p>
          <a:p>
            <a:r>
              <a:rPr lang="en-US" dirty="0" err="1"/>
              <a:t>Seite</a:t>
            </a:r>
            <a:r>
              <a:rPr lang="en-US" dirty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Beschreibe</a:t>
            </a:r>
            <a:r>
              <a:rPr lang="en-US" dirty="0"/>
              <a:t> den </a:t>
            </a:r>
            <a:r>
              <a:rPr lang="en-US" dirty="0" err="1"/>
              <a:t>Nachtisch</a:t>
            </a:r>
            <a:r>
              <a:rPr 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Ben </a:t>
            </a:r>
            <a:r>
              <a:rPr lang="en-US" dirty="0" err="1"/>
              <a:t>nervös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16924"/>
            <a:ext cx="8503920" cy="542055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</a:t>
            </a:r>
            <a:r>
              <a:rPr lang="en-US" dirty="0" err="1" smtClean="0"/>
              <a:t>fliegen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lieber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12/13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 (to be on his way –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Reaktion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13/14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Wird</a:t>
            </a:r>
            <a:r>
              <a:rPr lang="en-US" dirty="0"/>
              <a:t> Bens </a:t>
            </a:r>
            <a:r>
              <a:rPr lang="en-US" dirty="0" err="1"/>
              <a:t>Wunsch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Auto </a:t>
            </a:r>
            <a:r>
              <a:rPr lang="en-US" dirty="0" err="1"/>
              <a:t>erfüllt</a:t>
            </a:r>
            <a:r>
              <a:rPr lang="en-US" dirty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14/15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den </a:t>
            </a:r>
            <a:r>
              <a:rPr lang="en-US" dirty="0" err="1"/>
              <a:t>Vorschlag</a:t>
            </a:r>
            <a:r>
              <a:rPr lang="en-US" dirty="0"/>
              <a:t> der </a:t>
            </a:r>
            <a:r>
              <a:rPr lang="en-US" dirty="0" err="1"/>
              <a:t>Eltern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Eltern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32190</TotalTime>
  <Words>5040</Words>
  <Application>Microsoft Macintosh PowerPoint</Application>
  <PresentationFormat>On-screen Show (4:3)</PresentationFormat>
  <Paragraphs>832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Civic</vt:lpstr>
      <vt:lpstr>Deutsch 3</vt:lpstr>
      <vt:lpstr>Mittwoch, der 29. Mai 2013 Deutsch 3, B Stunde        Heute ist ein F Tag</vt:lpstr>
      <vt:lpstr>Vokablen – Behalt das Leben lieb   (behalten – to keep)</vt:lpstr>
      <vt:lpstr>Eine Geschichte / ein Buch / einen Film zusammenfassen:</vt:lpstr>
      <vt:lpstr>Eine Buch- / Filmrezension schreiben (Rezension – Review)</vt:lpstr>
      <vt:lpstr>übersetze: </vt:lpstr>
      <vt:lpstr>Vokabeln 25. Februar Winterferien</vt:lpstr>
      <vt:lpstr>Mein eigenes Auto   Kapitel 1</vt:lpstr>
      <vt:lpstr>Mein eigenes Auto   Kapitel 1</vt:lpstr>
      <vt:lpstr>Mein eigenes Auto   Kapitel 2</vt:lpstr>
      <vt:lpstr>Mein eigenes Auto   Kapitel 3</vt:lpstr>
      <vt:lpstr>Mein eigenes Auto   Kapitel 3</vt:lpstr>
      <vt:lpstr>Mein eigenes Auto   Kapitel 4</vt:lpstr>
      <vt:lpstr>Mein eigenes Auto   Kapitel 4</vt:lpstr>
      <vt:lpstr>Mein eigenes Auto   Kapitel 4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guideline 1-4</vt:lpstr>
      <vt:lpstr>Finding the case of a word/phrase by way of asking questions – follow the guideline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617</cp:revision>
  <dcterms:created xsi:type="dcterms:W3CDTF">2012-09-05T12:21:03Z</dcterms:created>
  <dcterms:modified xsi:type="dcterms:W3CDTF">2013-05-29T16:53:28Z</dcterms:modified>
</cp:coreProperties>
</file>