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sldIdLst>
    <p:sldId id="256" r:id="rId2"/>
    <p:sldId id="269" r:id="rId3"/>
    <p:sldId id="325" r:id="rId4"/>
    <p:sldId id="326" r:id="rId5"/>
    <p:sldId id="316" r:id="rId6"/>
    <p:sldId id="310" r:id="rId7"/>
    <p:sldId id="317" r:id="rId8"/>
    <p:sldId id="318" r:id="rId9"/>
    <p:sldId id="319" r:id="rId10"/>
    <p:sldId id="320" r:id="rId11"/>
    <p:sldId id="321" r:id="rId12"/>
    <p:sldId id="324" r:id="rId13"/>
    <p:sldId id="322" r:id="rId14"/>
    <p:sldId id="323" r:id="rId15"/>
    <p:sldId id="315" r:id="rId16"/>
    <p:sldId id="298" r:id="rId17"/>
    <p:sldId id="312" r:id="rId18"/>
    <p:sldId id="313" r:id="rId19"/>
    <p:sldId id="314" r:id="rId20"/>
    <p:sldId id="311" r:id="rId21"/>
    <p:sldId id="309" r:id="rId22"/>
    <p:sldId id="308" r:id="rId23"/>
    <p:sldId id="307" r:id="rId24"/>
    <p:sldId id="305" r:id="rId25"/>
    <p:sldId id="306" r:id="rId26"/>
    <p:sldId id="302" r:id="rId27"/>
    <p:sldId id="303" r:id="rId28"/>
    <p:sldId id="304" r:id="rId29"/>
    <p:sldId id="285" r:id="rId30"/>
    <p:sldId id="300" r:id="rId31"/>
    <p:sldId id="301" r:id="rId32"/>
    <p:sldId id="279" r:id="rId33"/>
    <p:sldId id="277" r:id="rId34"/>
    <p:sldId id="278" r:id="rId35"/>
    <p:sldId id="273" r:id="rId36"/>
    <p:sldId id="297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80" r:id="rId48"/>
    <p:sldId id="284" r:id="rId49"/>
    <p:sldId id="275" r:id="rId50"/>
    <p:sldId id="276" r:id="rId51"/>
    <p:sldId id="270" r:id="rId52"/>
    <p:sldId id="258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7" autoAdjust="0"/>
  </p:normalViewPr>
  <p:slideViewPr>
    <p:cSldViewPr snapToGrid="0" snapToObjects="1">
      <p:cViewPr varScale="1">
        <p:scale>
          <a:sx n="88" d="100"/>
          <a:sy n="88" d="100"/>
        </p:scale>
        <p:origin x="-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4/30/13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4/30/13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4/30/13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hsgerman.weebly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10990"/>
            <a:ext cx="8503920" cy="544701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19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Religion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 der </a:t>
            </a:r>
            <a:r>
              <a:rPr lang="en-US" dirty="0" err="1" smtClean="0"/>
              <a:t>Türkei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20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besonders</a:t>
            </a:r>
            <a:r>
              <a:rPr lang="en-US" dirty="0" smtClean="0"/>
              <a:t> an der </a:t>
            </a:r>
            <a:r>
              <a:rPr lang="en-US" dirty="0" err="1" smtClean="0"/>
              <a:t>Türkei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Ben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heraus</a:t>
            </a:r>
            <a:r>
              <a:rPr lang="en-US" dirty="0" smtClean="0"/>
              <a:t>?   (done Friday – partly)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21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pssiert</a:t>
            </a:r>
            <a:r>
              <a:rPr lang="en-US" dirty="0" smtClean="0"/>
              <a:t> in </a:t>
            </a:r>
            <a:r>
              <a:rPr lang="en-US" dirty="0" err="1" smtClean="0"/>
              <a:t>Bingöl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soll</a:t>
            </a:r>
            <a:r>
              <a:rPr lang="en-US" dirty="0" smtClean="0"/>
              <a:t> Ben in die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Will </a:t>
            </a:r>
            <a:r>
              <a:rPr lang="en-US" dirty="0" err="1" smtClean="0"/>
              <a:t>er</a:t>
            </a:r>
            <a:r>
              <a:rPr lang="en-US" dirty="0" smtClean="0"/>
              <a:t> in die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22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Hauptstadt</a:t>
            </a:r>
            <a:r>
              <a:rPr lang="en-US" dirty="0" smtClean="0"/>
              <a:t> von der </a:t>
            </a:r>
            <a:r>
              <a:rPr lang="en-US" dirty="0" err="1" smtClean="0"/>
              <a:t>Türkei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Sprachen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fällt</a:t>
            </a:r>
            <a:r>
              <a:rPr lang="en-US" dirty="0" smtClean="0"/>
              <a:t> Ben an den Frauen in der </a:t>
            </a:r>
            <a:r>
              <a:rPr lang="en-US" dirty="0" err="1" smtClean="0"/>
              <a:t>Stadt</a:t>
            </a:r>
            <a:r>
              <a:rPr lang="en-US" dirty="0" smtClean="0"/>
              <a:t> auf? (</a:t>
            </a:r>
            <a:r>
              <a:rPr lang="en-US" dirty="0" err="1" smtClean="0"/>
              <a:t>auffallen</a:t>
            </a:r>
            <a:r>
              <a:rPr lang="en-US" dirty="0" smtClean="0"/>
              <a:t> – to notice)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23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redet</a:t>
            </a:r>
            <a:r>
              <a:rPr lang="en-US" dirty="0" smtClean="0"/>
              <a:t> Ben auf Deutsch an?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rät</a:t>
            </a:r>
            <a:r>
              <a:rPr lang="en-US" dirty="0" smtClean="0"/>
              <a:t> Herr Schmidt Ben? (</a:t>
            </a:r>
            <a:r>
              <a:rPr lang="en-US" dirty="0" err="1" smtClean="0"/>
              <a:t>jemanden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raten</a:t>
            </a:r>
            <a:r>
              <a:rPr lang="en-US" dirty="0" smtClean="0"/>
              <a:t> – to give someone advice)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24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Herr Schmidt?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seine Mutter?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Vater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25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der Ben und Herr Schmidt </a:t>
            </a:r>
            <a:r>
              <a:rPr lang="en-US" dirty="0" err="1" smtClean="0"/>
              <a:t>wohnen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weit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von Ankara </a:t>
            </a:r>
            <a:r>
              <a:rPr lang="en-US" dirty="0" err="1" smtClean="0"/>
              <a:t>entfernt</a:t>
            </a:r>
            <a:r>
              <a:rPr lang="en-US" dirty="0"/>
              <a:t>?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62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26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kommen</a:t>
            </a:r>
            <a:r>
              <a:rPr lang="en-US" dirty="0" smtClean="0"/>
              <a:t> Ben &amp; Herr Schmidt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Bingöl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27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bemerkt</a:t>
            </a:r>
            <a:r>
              <a:rPr lang="en-US" dirty="0" smtClean="0"/>
              <a:t> Ben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Bus </a:t>
            </a:r>
            <a:r>
              <a:rPr lang="en-US" dirty="0" err="1" smtClean="0"/>
              <a:t>umschaut</a:t>
            </a:r>
            <a:r>
              <a:rPr lang="en-US" dirty="0" smtClean="0"/>
              <a:t>? (</a:t>
            </a:r>
            <a:r>
              <a:rPr lang="en-US" dirty="0" err="1" smtClean="0"/>
              <a:t>umschauen</a:t>
            </a:r>
            <a:r>
              <a:rPr lang="en-US" dirty="0" smtClean="0"/>
              <a:t> – to look around)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Währung</a:t>
            </a:r>
            <a:r>
              <a:rPr lang="en-US" dirty="0" smtClean="0"/>
              <a:t>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 der </a:t>
            </a:r>
            <a:r>
              <a:rPr lang="en-US" dirty="0" err="1" smtClean="0"/>
              <a:t>Türkei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Ben in </a:t>
            </a:r>
            <a:r>
              <a:rPr lang="en-US" dirty="0" err="1" smtClean="0"/>
              <a:t>dem</a:t>
            </a:r>
            <a:r>
              <a:rPr lang="en-US" dirty="0" smtClean="0"/>
              <a:t> Bus?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29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erzählt</a:t>
            </a:r>
            <a:r>
              <a:rPr lang="en-US" dirty="0" smtClean="0"/>
              <a:t> Herr Schmidt </a:t>
            </a:r>
            <a:r>
              <a:rPr lang="en-US" dirty="0" err="1" smtClean="0"/>
              <a:t>über</a:t>
            </a:r>
            <a:r>
              <a:rPr lang="en-US" dirty="0" smtClean="0"/>
              <a:t> das </a:t>
            </a:r>
            <a:r>
              <a:rPr lang="en-US" dirty="0" err="1" smtClean="0"/>
              <a:t>Erdbeben</a:t>
            </a:r>
            <a:r>
              <a:rPr lang="en-US" dirty="0" smtClean="0"/>
              <a:t> in </a:t>
            </a:r>
            <a:r>
              <a:rPr lang="en-US" dirty="0" err="1" smtClean="0"/>
              <a:t>Bingöl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Wieviele</a:t>
            </a:r>
            <a:r>
              <a:rPr lang="en-US" dirty="0" smtClean="0"/>
              <a:t> Menschen </a:t>
            </a:r>
            <a:r>
              <a:rPr lang="en-US" dirty="0" err="1" smtClean="0"/>
              <a:t>sind</a:t>
            </a:r>
            <a:r>
              <a:rPr lang="en-US" dirty="0" smtClean="0"/>
              <a:t> ums </a:t>
            </a:r>
            <a:r>
              <a:rPr lang="en-US" dirty="0" err="1" smtClean="0"/>
              <a:t>Leben</a:t>
            </a:r>
            <a:r>
              <a:rPr lang="en-US" dirty="0" smtClean="0"/>
              <a:t> </a:t>
            </a:r>
            <a:r>
              <a:rPr lang="en-US" dirty="0" err="1" smtClean="0"/>
              <a:t>gekommen</a:t>
            </a:r>
            <a:r>
              <a:rPr lang="en-US" dirty="0" smtClean="0"/>
              <a:t>? (ums </a:t>
            </a:r>
            <a:r>
              <a:rPr lang="en-US" dirty="0" err="1" smtClean="0"/>
              <a:t>Leben</a:t>
            </a:r>
            <a:r>
              <a:rPr lang="en-US" dirty="0" smtClean="0"/>
              <a:t> </a:t>
            </a:r>
            <a:r>
              <a:rPr lang="en-US" dirty="0" err="1" smtClean="0"/>
              <a:t>kommen</a:t>
            </a:r>
            <a:r>
              <a:rPr lang="en-US" dirty="0" smtClean="0"/>
              <a:t> – to lose one’s life)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Herr Schmidt?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30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freut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Herr Schmidt?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vermisst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31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sieht</a:t>
            </a:r>
            <a:r>
              <a:rPr lang="en-US" dirty="0" smtClean="0"/>
              <a:t> Ben,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Fenster</a:t>
            </a:r>
            <a:r>
              <a:rPr lang="en-US" dirty="0" smtClean="0"/>
              <a:t> </a:t>
            </a:r>
            <a:r>
              <a:rPr lang="en-US" dirty="0" err="1" smtClean="0"/>
              <a:t>schaut</a:t>
            </a:r>
            <a:r>
              <a:rPr lang="en-US" dirty="0" smtClean="0"/>
              <a:t>? Wie </a:t>
            </a:r>
            <a:r>
              <a:rPr lang="en-US" dirty="0" err="1" smtClean="0"/>
              <a:t>sieht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 der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52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834497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32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lange</a:t>
            </a:r>
            <a:r>
              <a:rPr lang="en-US" dirty="0" smtClean="0"/>
              <a:t> </a:t>
            </a:r>
            <a:r>
              <a:rPr lang="en-US" dirty="0" err="1" smtClean="0"/>
              <a:t>dauert</a:t>
            </a:r>
            <a:r>
              <a:rPr lang="en-US" dirty="0" smtClean="0"/>
              <a:t> die </a:t>
            </a:r>
            <a:r>
              <a:rPr lang="en-US" dirty="0" err="1" smtClean="0"/>
              <a:t>Reise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Bingöl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ankommen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sieht</a:t>
            </a:r>
            <a:r>
              <a:rPr lang="en-US" dirty="0" smtClean="0"/>
              <a:t> Ben,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aussteigt</a:t>
            </a:r>
            <a:r>
              <a:rPr lang="en-US" dirty="0" smtClean="0"/>
              <a:t>? (</a:t>
            </a:r>
            <a:r>
              <a:rPr lang="en-US" dirty="0" err="1" smtClean="0"/>
              <a:t>aussteigen</a:t>
            </a:r>
            <a:r>
              <a:rPr lang="en-US" dirty="0" smtClean="0"/>
              <a:t> – to exit (the bus or train)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33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Internat</a:t>
            </a:r>
            <a:r>
              <a:rPr lang="en-US" dirty="0" smtClean="0"/>
              <a:t> </a:t>
            </a:r>
            <a:r>
              <a:rPr lang="en-US" dirty="0" err="1" smtClean="0"/>
              <a:t>passiert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grüßen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Herr Schmidt und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anderer</a:t>
            </a:r>
            <a:r>
              <a:rPr lang="en-US" dirty="0" smtClean="0"/>
              <a:t> Mann?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der </a:t>
            </a:r>
            <a:r>
              <a:rPr lang="en-US" dirty="0" err="1" smtClean="0"/>
              <a:t>andere</a:t>
            </a:r>
            <a:r>
              <a:rPr lang="en-US" dirty="0" smtClean="0"/>
              <a:t> Mann?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34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Ben </a:t>
            </a:r>
            <a:r>
              <a:rPr lang="en-US" dirty="0" err="1" smtClean="0"/>
              <a:t>froh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Welchen</a:t>
            </a:r>
            <a:r>
              <a:rPr lang="en-US" dirty="0" smtClean="0"/>
              <a:t> </a:t>
            </a:r>
            <a:r>
              <a:rPr lang="en-US" dirty="0" err="1" smtClean="0"/>
              <a:t>Beruf</a:t>
            </a:r>
            <a:r>
              <a:rPr lang="en-US" dirty="0" smtClean="0"/>
              <a:t> hat Herr </a:t>
            </a:r>
            <a:r>
              <a:rPr lang="en-US" dirty="0" err="1" smtClean="0"/>
              <a:t>Ergani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wartet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 von </a:t>
            </a:r>
            <a:r>
              <a:rPr lang="en-US" dirty="0" err="1" smtClean="0"/>
              <a:t>Herrn</a:t>
            </a:r>
            <a:r>
              <a:rPr lang="en-US" dirty="0" smtClean="0"/>
              <a:t> </a:t>
            </a:r>
            <a:r>
              <a:rPr lang="en-US" dirty="0" err="1" smtClean="0"/>
              <a:t>Ergani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35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 smtClean="0"/>
              <a:t> das </a:t>
            </a:r>
            <a:r>
              <a:rPr lang="en-US" dirty="0" err="1" smtClean="0"/>
              <a:t>Haus</a:t>
            </a:r>
            <a:r>
              <a:rPr lang="en-US" dirty="0" smtClean="0"/>
              <a:t> von den </a:t>
            </a:r>
            <a:r>
              <a:rPr lang="en-US" dirty="0" err="1" smtClean="0"/>
              <a:t>Erganis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Frau </a:t>
            </a:r>
            <a:r>
              <a:rPr lang="en-US" dirty="0" err="1" smtClean="0"/>
              <a:t>Ergani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begrüßt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Ben </a:t>
            </a:r>
            <a:r>
              <a:rPr lang="en-US" dirty="0" err="1" smtClean="0"/>
              <a:t>für</a:t>
            </a:r>
            <a:r>
              <a:rPr lang="en-US" dirty="0" smtClean="0"/>
              <a:t> Frau </a:t>
            </a:r>
            <a:r>
              <a:rPr lang="en-US" dirty="0" err="1" smtClean="0"/>
              <a:t>Ergani</a:t>
            </a:r>
            <a:r>
              <a:rPr lang="en-US" dirty="0" smtClean="0"/>
              <a:t>?</a:t>
            </a:r>
          </a:p>
          <a:p>
            <a:r>
              <a:rPr lang="en-US" dirty="0" err="1"/>
              <a:t>Seite</a:t>
            </a:r>
            <a:r>
              <a:rPr lang="en-US" dirty="0"/>
              <a:t> 36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erklärt</a:t>
            </a:r>
            <a:r>
              <a:rPr lang="en-US" dirty="0"/>
              <a:t> (explains) Herr </a:t>
            </a:r>
            <a:r>
              <a:rPr lang="en-US" dirty="0" err="1"/>
              <a:t>Ergani</a:t>
            </a:r>
            <a:r>
              <a:rPr lang="en-US" dirty="0"/>
              <a:t>,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merkt</a:t>
            </a:r>
            <a:r>
              <a:rPr lang="en-US" dirty="0"/>
              <a:t> (notices), </a:t>
            </a:r>
            <a:r>
              <a:rPr lang="en-US" dirty="0" err="1"/>
              <a:t>dass</a:t>
            </a:r>
            <a:r>
              <a:rPr lang="en-US" dirty="0"/>
              <a:t> Ben </a:t>
            </a:r>
            <a:r>
              <a:rPr lang="en-US" dirty="0" err="1"/>
              <a:t>verwirrt</a:t>
            </a:r>
            <a:r>
              <a:rPr lang="en-US" dirty="0"/>
              <a:t> (confused) </a:t>
            </a:r>
            <a:r>
              <a:rPr lang="en-US" dirty="0" err="1"/>
              <a:t>ist</a:t>
            </a:r>
            <a:r>
              <a:rPr lang="en-US" dirty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kommt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</a:t>
            </a:r>
            <a:r>
              <a:rPr lang="en-US" dirty="0" err="1"/>
              <a:t>einem</a:t>
            </a:r>
            <a:r>
              <a:rPr lang="en-US" dirty="0"/>
              <a:t> der Zimmer?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denkt</a:t>
            </a:r>
            <a:r>
              <a:rPr lang="en-US" dirty="0"/>
              <a:t> Ben </a:t>
            </a:r>
            <a:r>
              <a:rPr lang="en-US" dirty="0" err="1"/>
              <a:t>über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73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23134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36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erklärt</a:t>
            </a:r>
            <a:r>
              <a:rPr lang="en-US" dirty="0" smtClean="0"/>
              <a:t> (explains) Herr </a:t>
            </a:r>
            <a:r>
              <a:rPr lang="en-US" dirty="0" err="1" smtClean="0"/>
              <a:t>Ergani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merkt</a:t>
            </a:r>
            <a:r>
              <a:rPr lang="en-US" dirty="0" smtClean="0"/>
              <a:t> (notices), </a:t>
            </a:r>
            <a:r>
              <a:rPr lang="en-US" dirty="0" err="1" smtClean="0"/>
              <a:t>dass</a:t>
            </a:r>
            <a:r>
              <a:rPr lang="en-US" dirty="0" smtClean="0"/>
              <a:t> Ben </a:t>
            </a:r>
            <a:r>
              <a:rPr lang="en-US" dirty="0" err="1" smtClean="0"/>
              <a:t>verwirrt</a:t>
            </a:r>
            <a:r>
              <a:rPr lang="en-US" dirty="0" smtClean="0"/>
              <a:t> (confused) </a:t>
            </a:r>
            <a:r>
              <a:rPr lang="en-US" dirty="0" err="1" smtClean="0"/>
              <a:t>ist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der Zimmer?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Ben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37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 err="1" smtClean="0"/>
              <a:t>welcher</a:t>
            </a:r>
            <a:r>
              <a:rPr lang="en-US" dirty="0" smtClean="0"/>
              <a:t> </a:t>
            </a:r>
            <a:r>
              <a:rPr lang="en-US" dirty="0" err="1" smtClean="0"/>
              <a:t>Sprache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die </a:t>
            </a:r>
            <a:r>
              <a:rPr lang="en-US" dirty="0" err="1" smtClean="0"/>
              <a:t>Jugendlichen</a:t>
            </a:r>
            <a:r>
              <a:rPr lang="en-US" dirty="0" smtClean="0"/>
              <a:t> </a:t>
            </a:r>
            <a:r>
              <a:rPr lang="en-US" dirty="0" err="1" smtClean="0"/>
              <a:t>miteinander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, </a:t>
            </a:r>
            <a:r>
              <a:rPr lang="en-US" dirty="0" err="1" smtClean="0"/>
              <a:t>denkt</a:t>
            </a:r>
            <a:r>
              <a:rPr lang="en-US" dirty="0" smtClean="0"/>
              <a:t> das </a:t>
            </a:r>
            <a:r>
              <a:rPr lang="en-US" dirty="0" err="1" smtClean="0"/>
              <a:t>Mädchen</a:t>
            </a:r>
            <a:r>
              <a:rPr lang="en-US" dirty="0" smtClean="0"/>
              <a:t>, </a:t>
            </a:r>
            <a:r>
              <a:rPr lang="en-US" dirty="0" err="1" smtClean="0"/>
              <a:t>ist</a:t>
            </a:r>
            <a:r>
              <a:rPr lang="en-US" dirty="0" smtClean="0"/>
              <a:t> Ben in die </a:t>
            </a:r>
            <a:r>
              <a:rPr lang="en-US" dirty="0" err="1" smtClean="0"/>
              <a:t>Türkei</a:t>
            </a:r>
            <a:r>
              <a:rPr lang="en-US" dirty="0" smtClean="0"/>
              <a:t> </a:t>
            </a:r>
            <a:r>
              <a:rPr lang="en-US" dirty="0" err="1" smtClean="0"/>
              <a:t>gekommen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Wieviele</a:t>
            </a:r>
            <a:r>
              <a:rPr lang="en-US" dirty="0" smtClean="0"/>
              <a:t> Kinder hat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Ergani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 und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</a:t>
            </a:r>
            <a:r>
              <a:rPr lang="en-US" dirty="0" err="1" smtClean="0"/>
              <a:t>Melek</a:t>
            </a:r>
            <a:r>
              <a:rPr lang="en-US" dirty="0" smtClean="0"/>
              <a:t>, </a:t>
            </a:r>
            <a:r>
              <a:rPr lang="en-US" dirty="0" err="1" smtClean="0"/>
              <a:t>nachdem</a:t>
            </a:r>
            <a:r>
              <a:rPr lang="en-US" dirty="0" smtClean="0"/>
              <a:t> (after) </a:t>
            </a:r>
            <a:r>
              <a:rPr lang="en-US" dirty="0" err="1" smtClean="0"/>
              <a:t>sie</a:t>
            </a:r>
            <a:r>
              <a:rPr lang="en-US" dirty="0" smtClean="0"/>
              <a:t> Ben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seinen</a:t>
            </a:r>
            <a:r>
              <a:rPr lang="en-US" dirty="0" smtClean="0"/>
              <a:t> </a:t>
            </a:r>
            <a:r>
              <a:rPr lang="en-US" dirty="0" err="1" smtClean="0"/>
              <a:t>Geschwistern</a:t>
            </a:r>
            <a:r>
              <a:rPr lang="en-US" dirty="0" smtClean="0"/>
              <a:t> </a:t>
            </a:r>
            <a:r>
              <a:rPr lang="en-US" dirty="0" err="1" smtClean="0"/>
              <a:t>gefragt</a:t>
            </a:r>
            <a:r>
              <a:rPr lang="en-US" dirty="0" smtClean="0"/>
              <a:t> hat?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39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erkärt</a:t>
            </a:r>
            <a:r>
              <a:rPr lang="en-US" dirty="0" smtClean="0"/>
              <a:t> Herr </a:t>
            </a:r>
            <a:r>
              <a:rPr lang="en-US" dirty="0" err="1" smtClean="0"/>
              <a:t>Ergani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trinken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ganz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Schlus</a:t>
            </a:r>
            <a:r>
              <a:rPr lang="en-US" dirty="0" smtClean="0"/>
              <a:t> und </a:t>
            </a: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setzen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/>
              <a:t> </a:t>
            </a:r>
            <a:r>
              <a:rPr lang="en-US" dirty="0" err="1" smtClean="0"/>
              <a:t>dazu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40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beschreibt</a:t>
            </a:r>
            <a:r>
              <a:rPr lang="en-US" dirty="0" smtClean="0"/>
              <a:t> Herr </a:t>
            </a:r>
            <a:r>
              <a:rPr lang="en-US" dirty="0" err="1" smtClean="0"/>
              <a:t>Ergani</a:t>
            </a:r>
            <a:r>
              <a:rPr lang="en-US" dirty="0" smtClean="0"/>
              <a:t> das </a:t>
            </a:r>
            <a:r>
              <a:rPr lang="en-US" dirty="0" err="1" smtClean="0"/>
              <a:t>Erdbeben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tut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das </a:t>
            </a:r>
            <a:r>
              <a:rPr lang="en-US" dirty="0" err="1" smtClean="0"/>
              <a:t>Erdbeben</a:t>
            </a:r>
            <a:r>
              <a:rPr lang="en-US" dirty="0" smtClean="0"/>
              <a:t> </a:t>
            </a:r>
            <a:r>
              <a:rPr lang="en-US" dirty="0" err="1" smtClean="0"/>
              <a:t>vorbei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schließt</a:t>
            </a:r>
            <a:r>
              <a:rPr lang="en-US" dirty="0" smtClean="0"/>
              <a:t> (closes) die </a:t>
            </a:r>
            <a:r>
              <a:rPr lang="en-US" dirty="0" err="1" smtClean="0"/>
              <a:t>Familie</a:t>
            </a:r>
            <a:r>
              <a:rPr lang="en-US" dirty="0" smtClean="0"/>
              <a:t> den </a:t>
            </a:r>
            <a:r>
              <a:rPr lang="en-US" dirty="0" err="1" smtClean="0"/>
              <a:t>Abend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41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schläft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in </a:t>
            </a:r>
            <a:r>
              <a:rPr lang="en-US" dirty="0" err="1" smtClean="0"/>
              <a:t>dem</a:t>
            </a:r>
            <a:r>
              <a:rPr lang="en-US" dirty="0" smtClean="0"/>
              <a:t> Zimmer mit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beschreibt</a:t>
            </a:r>
            <a:r>
              <a:rPr lang="en-US" dirty="0" smtClean="0"/>
              <a:t> Ben das </a:t>
            </a:r>
            <a:r>
              <a:rPr lang="en-US" dirty="0" err="1" smtClean="0"/>
              <a:t>Schlafzimmer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Karl?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6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55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Vokabeln</a:t>
            </a:r>
            <a:r>
              <a:rPr lang="en-US" sz="2400" dirty="0" smtClean="0"/>
              <a:t> 18. </a:t>
            </a:r>
            <a:r>
              <a:rPr lang="en-US" sz="2400" dirty="0" err="1" smtClean="0"/>
              <a:t>März</a:t>
            </a:r>
            <a:r>
              <a:rPr lang="en-US" sz="2400" dirty="0" smtClean="0"/>
              <a:t>  </a:t>
            </a:r>
            <a:br>
              <a:rPr lang="en-US" sz="2400" dirty="0" smtClean="0"/>
            </a:br>
            <a:r>
              <a:rPr lang="en-US" sz="2400" dirty="0" err="1" smtClean="0"/>
              <a:t>Lieblingsplatz</a:t>
            </a:r>
            <a:r>
              <a:rPr lang="en-US" sz="2400" dirty="0" smtClean="0"/>
              <a:t>/seine </a:t>
            </a:r>
            <a:r>
              <a:rPr lang="en-US" sz="2400" dirty="0" err="1" smtClean="0"/>
              <a:t>Ruhe</a:t>
            </a:r>
            <a:r>
              <a:rPr lang="en-US" sz="2400" dirty="0" smtClean="0"/>
              <a:t> </a:t>
            </a:r>
            <a:r>
              <a:rPr lang="en-US" sz="2400" dirty="0" err="1" smtClean="0"/>
              <a:t>haben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to be upset – no straight forward German translation</a:t>
            </a:r>
          </a:p>
          <a:p>
            <a:endParaRPr lang="en-US" dirty="0" smtClean="0"/>
          </a:p>
          <a:p>
            <a:r>
              <a:rPr lang="en-US" dirty="0" smtClean="0"/>
              <a:t>I am upset – </a:t>
            </a:r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ärgerlich</a:t>
            </a:r>
            <a:endParaRPr lang="en-US" dirty="0" smtClean="0"/>
          </a:p>
          <a:p>
            <a:r>
              <a:rPr lang="en-US" dirty="0" err="1" smtClean="0"/>
              <a:t>ärgerlich</a:t>
            </a:r>
            <a:r>
              <a:rPr lang="en-US" dirty="0" smtClean="0"/>
              <a:t> – annoyed, angry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geärgert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, … – when I have been annoyed by something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 </a:t>
            </a:r>
            <a:r>
              <a:rPr lang="en-US" dirty="0" err="1" smtClean="0"/>
              <a:t>stören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– my siblings disturb me</a:t>
            </a:r>
          </a:p>
          <a:p>
            <a:r>
              <a:rPr lang="en-US" dirty="0" smtClean="0"/>
              <a:t>Dort </a:t>
            </a:r>
            <a:r>
              <a:rPr lang="en-US" dirty="0" err="1" smtClean="0"/>
              <a:t>stören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Geschwister</a:t>
            </a:r>
            <a:r>
              <a:rPr lang="en-US" dirty="0" smtClean="0"/>
              <a:t> </a:t>
            </a:r>
            <a:r>
              <a:rPr lang="en-US" dirty="0" err="1" smtClean="0"/>
              <a:t>stören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schlafen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bin (</a:t>
            </a:r>
            <a:r>
              <a:rPr lang="en-US" dirty="0" err="1" smtClean="0"/>
              <a:t>dort</a:t>
            </a:r>
            <a:r>
              <a:rPr lang="en-US" dirty="0" smtClean="0"/>
              <a:t>) </a:t>
            </a:r>
            <a:r>
              <a:rPr lang="en-US" dirty="0" err="1" smtClean="0"/>
              <a:t>ungestört</a:t>
            </a:r>
            <a:r>
              <a:rPr lang="en-US" dirty="0" smtClean="0"/>
              <a:t>. – I am undisturbed (there)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Ruhe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/will, …</a:t>
            </a:r>
          </a:p>
          <a:p>
            <a:r>
              <a:rPr lang="en-US" dirty="0" smtClean="0"/>
              <a:t>When I would like/want to have my “peace and quiet” ….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allein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allein</a:t>
            </a:r>
            <a:r>
              <a:rPr lang="en-US" dirty="0" smtClean="0"/>
              <a:t> – alone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– to relax (reflexive)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ausruhen</a:t>
            </a:r>
            <a:r>
              <a:rPr lang="en-US" dirty="0" smtClean="0"/>
              <a:t> – to rest, to relax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ruhe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aus.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ausruhen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Dort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Ruhe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 err="1"/>
              <a:t>meinem</a:t>
            </a:r>
            <a:r>
              <a:rPr lang="en-US" dirty="0"/>
              <a:t> </a:t>
            </a:r>
            <a:r>
              <a:rPr lang="en-US" dirty="0" smtClean="0"/>
              <a:t>Zimmer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in </a:t>
            </a:r>
            <a:r>
              <a:rPr lang="en-US" dirty="0" err="1" smtClean="0"/>
              <a:t>mein</a:t>
            </a:r>
            <a:r>
              <a:rPr lang="en-US" dirty="0" smtClean="0"/>
              <a:t> Zimmer</a:t>
            </a:r>
          </a:p>
          <a:p>
            <a:r>
              <a:rPr lang="en-US" dirty="0" smtClean="0"/>
              <a:t>den </a:t>
            </a:r>
            <a:r>
              <a:rPr lang="en-US" dirty="0" err="1" smtClean="0"/>
              <a:t>ganzen</a:t>
            </a:r>
            <a:r>
              <a:rPr lang="en-US" dirty="0" smtClean="0"/>
              <a:t> Tag – the whole day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81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(not assigned yet):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123 SSMD &amp; Grammatik – </a:t>
            </a:r>
            <a:r>
              <a:rPr lang="en-US" dirty="0" err="1" smtClean="0"/>
              <a:t>schreibe</a:t>
            </a:r>
            <a:r>
              <a:rPr lang="en-US" dirty="0" smtClean="0"/>
              <a:t> und </a:t>
            </a:r>
            <a:r>
              <a:rPr lang="en-US" dirty="0" err="1" smtClean="0"/>
              <a:t>übersetze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R 48 # 4 </a:t>
            </a:r>
            <a:r>
              <a:rPr lang="en-US" dirty="0" err="1" smtClean="0"/>
              <a:t>schreibe</a:t>
            </a:r>
            <a:r>
              <a:rPr lang="en-US" dirty="0" smtClean="0"/>
              <a:t> und </a:t>
            </a:r>
            <a:r>
              <a:rPr lang="en-US" dirty="0" err="1" smtClean="0"/>
              <a:t>übersetze</a:t>
            </a:r>
            <a:r>
              <a:rPr lang="en-US" dirty="0" smtClean="0"/>
              <a:t> – </a:t>
            </a:r>
            <a:r>
              <a:rPr lang="en-US" dirty="0" err="1" smtClean="0"/>
              <a:t>fülle</a:t>
            </a:r>
            <a:r>
              <a:rPr lang="en-US" dirty="0" smtClean="0"/>
              <a:t> die </a:t>
            </a:r>
            <a:r>
              <a:rPr lang="en-US" dirty="0" err="1" smtClean="0"/>
              <a:t>Lücken</a:t>
            </a:r>
            <a:endParaRPr lang="en-US" dirty="0" smtClean="0"/>
          </a:p>
          <a:p>
            <a:r>
              <a:rPr lang="en-US" dirty="0" smtClean="0"/>
              <a:t>dative pronouns p. R 24 &amp; p. 69</a:t>
            </a:r>
          </a:p>
          <a:p>
            <a:endParaRPr lang="en-US" dirty="0" smtClean="0"/>
          </a:p>
          <a:p>
            <a:pPr lvl="1"/>
            <a:r>
              <a:rPr lang="en-US" b="1" dirty="0">
                <a:solidFill>
                  <a:srgbClr val="FF6600"/>
                </a:solidFill>
              </a:rPr>
              <a:t>Portfolio</a:t>
            </a:r>
            <a:r>
              <a:rPr lang="en-US" dirty="0"/>
              <a:t> – at the end of second semester (see last slide – </a:t>
            </a:r>
            <a:r>
              <a:rPr lang="en-US" dirty="0" smtClean="0"/>
              <a:t>information will be added </a:t>
            </a:r>
            <a:r>
              <a:rPr lang="en-US" dirty="0"/>
              <a:t>and changed up to the due-date)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solidFill>
                  <a:srgbClr val="B050D7"/>
                </a:solidFill>
              </a:rPr>
              <a:t>Lernen</a:t>
            </a:r>
            <a:r>
              <a:rPr lang="en-US" dirty="0">
                <a:solidFill>
                  <a:srgbClr val="B050D7"/>
                </a:solidFill>
              </a:rPr>
              <a:t> </a:t>
            </a:r>
            <a:r>
              <a:rPr lang="en-US" dirty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/>
              <a:t>If you were </a:t>
            </a:r>
            <a:r>
              <a:rPr lang="en-US" dirty="0">
                <a:solidFill>
                  <a:srgbClr val="B050D7"/>
                </a:solidFill>
              </a:rPr>
              <a:t>absent</a:t>
            </a:r>
            <a:r>
              <a:rPr lang="en-US" dirty="0"/>
              <a:t> or need to </a:t>
            </a:r>
            <a:r>
              <a:rPr lang="en-US" dirty="0" smtClean="0"/>
              <a:t>hand in missing assignments: </a:t>
            </a:r>
            <a:r>
              <a:rPr lang="en-US" dirty="0"/>
              <a:t>please see me second lunch or after school!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Declension of possessives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1430648"/>
              </p:ext>
            </p:extLst>
          </p:nvPr>
        </p:nvGraphicFramePr>
        <p:xfrm>
          <a:off x="122898" y="1336011"/>
          <a:ext cx="8889667" cy="5405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665"/>
                <a:gridCol w="2437567"/>
                <a:gridCol w="1692145"/>
                <a:gridCol w="1692145"/>
                <a:gridCol w="169214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nominative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r>
                        <a:rPr lang="en-US" dirty="0" smtClean="0"/>
                        <a:t> (a)</a:t>
                      </a:r>
                    </a:p>
                    <a:p>
                      <a:r>
                        <a:rPr lang="en-US" dirty="0" err="1" smtClean="0"/>
                        <a:t>mein</a:t>
                      </a:r>
                      <a:r>
                        <a:rPr lang="en-US" dirty="0" smtClean="0"/>
                        <a:t> (my)</a:t>
                      </a:r>
                    </a:p>
                    <a:p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(her, your formal</a:t>
                      </a:r>
                      <a:r>
                        <a:rPr lang="en-US" baseline="0" dirty="0" smtClean="0"/>
                        <a:t> sing &amp; </a:t>
                      </a:r>
                      <a:r>
                        <a:rPr lang="en-US" baseline="0" dirty="0" err="1" smtClean="0"/>
                        <a:t>pl</a:t>
                      </a:r>
                      <a:r>
                        <a:rPr lang="en-US" baseline="0" dirty="0" smtClean="0"/>
                        <a:t>, their)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r>
                        <a:rPr lang="en-US" dirty="0" smtClean="0"/>
                        <a:t> (our)</a:t>
                      </a:r>
                    </a:p>
                    <a:p>
                      <a:r>
                        <a:rPr lang="en-US" dirty="0" err="1" smtClean="0"/>
                        <a:t>euer</a:t>
                      </a:r>
                      <a:r>
                        <a:rPr lang="en-US" dirty="0" smtClean="0"/>
                        <a:t> (your)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accusative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meinem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unserem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</a:p>
                    <a:p>
                      <a:r>
                        <a:rPr lang="en-US" dirty="0" err="1" smtClean="0"/>
                        <a:t>meinen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ihren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unseren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eueren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24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possessives, nominative, masculine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19030295"/>
              </p:ext>
            </p:extLst>
          </p:nvPr>
        </p:nvGraphicFramePr>
        <p:xfrm>
          <a:off x="301625" y="2141630"/>
          <a:ext cx="8504238" cy="3205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814"/>
                <a:gridCol w="3658712"/>
                <a:gridCol w="365871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1. person</a:t>
                      </a:r>
                    </a:p>
                    <a:p>
                      <a:pPr marL="0" indent="0">
                        <a:buNone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mein</a:t>
                      </a:r>
                      <a:r>
                        <a:rPr lang="en-US" dirty="0" smtClean="0"/>
                        <a:t> – 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unser</a:t>
                      </a:r>
                      <a:r>
                        <a:rPr lang="en-US" dirty="0" smtClean="0"/>
                        <a:t> - our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dein</a:t>
                      </a:r>
                      <a:r>
                        <a:rPr lang="en-US" dirty="0" smtClean="0"/>
                        <a:t> – your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euer</a:t>
                      </a:r>
                      <a:r>
                        <a:rPr lang="en-US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sein</a:t>
                      </a:r>
                      <a:r>
                        <a:rPr lang="en-US" dirty="0" smtClean="0"/>
                        <a:t> – his</a:t>
                      </a:r>
                    </a:p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– her</a:t>
                      </a:r>
                    </a:p>
                    <a:p>
                      <a:pPr algn="ctr"/>
                      <a:r>
                        <a:rPr lang="en-US" dirty="0" err="1" smtClean="0"/>
                        <a:t>sein</a:t>
                      </a:r>
                      <a:r>
                        <a:rPr lang="en-US" dirty="0" smtClean="0"/>
                        <a:t> - its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- their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person,</a:t>
                      </a:r>
                      <a:r>
                        <a:rPr lang="en-US" baseline="0" dirty="0" smtClean="0"/>
                        <a:t> formal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baseline="0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- your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701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Beispiele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übersetze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I like to eat cheese on my sandwich. (</a:t>
            </a:r>
            <a:r>
              <a:rPr lang="en-US" dirty="0" err="1" smtClean="0"/>
              <a:t>essen</a:t>
            </a:r>
            <a:r>
              <a:rPr lang="en-US" dirty="0" smtClean="0"/>
              <a:t>, </a:t>
            </a:r>
            <a:r>
              <a:rPr lang="en-US" dirty="0" err="1" smtClean="0"/>
              <a:t>gern</a:t>
            </a:r>
            <a:r>
              <a:rPr lang="en-US" dirty="0" smtClean="0"/>
              <a:t>, der </a:t>
            </a:r>
            <a:r>
              <a:rPr lang="en-US" dirty="0" err="1" smtClean="0"/>
              <a:t>Käse</a:t>
            </a:r>
            <a:r>
              <a:rPr lang="en-US" dirty="0" smtClean="0"/>
              <a:t>, das Sandwich)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What do you like on your (informal, singular) sandwich? (</a:t>
            </a:r>
            <a:r>
              <a:rPr lang="en-US" dirty="0" err="1" smtClean="0"/>
              <a:t>mögen</a:t>
            </a:r>
            <a:r>
              <a:rPr lang="en-US" dirty="0" smtClean="0"/>
              <a:t>, das Sandwich)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/>
              <a:t>What do you like on your </a:t>
            </a:r>
            <a:r>
              <a:rPr lang="en-US" dirty="0" smtClean="0"/>
              <a:t>(formal, plural) </a:t>
            </a:r>
            <a:r>
              <a:rPr lang="en-US" dirty="0"/>
              <a:t>sandwich? (</a:t>
            </a:r>
            <a:r>
              <a:rPr lang="en-US" dirty="0" err="1"/>
              <a:t>mögen</a:t>
            </a:r>
            <a:r>
              <a:rPr lang="en-US" dirty="0"/>
              <a:t>, das Sandwich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Peter visited his aunt’s in summer. (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besucht</a:t>
            </a:r>
            <a:r>
              <a:rPr lang="en-US" dirty="0" smtClean="0"/>
              <a:t>, die </a:t>
            </a:r>
            <a:r>
              <a:rPr lang="en-US" dirty="0" err="1" smtClean="0"/>
              <a:t>Tante</a:t>
            </a:r>
            <a:r>
              <a:rPr lang="en-US" dirty="0" smtClean="0"/>
              <a:t>,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Sommer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Her pants are too short. (die Hose, </a:t>
            </a:r>
            <a:r>
              <a:rPr lang="en-US" dirty="0" err="1" smtClean="0"/>
              <a:t>kurz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Our school is big. (die </a:t>
            </a:r>
            <a:r>
              <a:rPr lang="en-US" dirty="0" err="1" smtClean="0"/>
              <a:t>Schule</a:t>
            </a:r>
            <a:r>
              <a:rPr lang="en-US" dirty="0" smtClean="0"/>
              <a:t>, </a:t>
            </a:r>
            <a:r>
              <a:rPr lang="en-US" dirty="0" err="1" smtClean="0"/>
              <a:t>groß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How was your (plural, informal) vacation? (die 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I like their ideas. (gut </a:t>
            </a:r>
            <a:r>
              <a:rPr lang="en-US" dirty="0" err="1" smtClean="0"/>
              <a:t>finden</a:t>
            </a:r>
            <a:r>
              <a:rPr lang="en-US" dirty="0" smtClean="0"/>
              <a:t>, die </a:t>
            </a:r>
            <a:r>
              <a:rPr lang="en-US" dirty="0" err="1" smtClean="0"/>
              <a:t>Ideen</a:t>
            </a:r>
            <a:r>
              <a:rPr lang="en-US" dirty="0" smtClean="0"/>
              <a:t> (</a:t>
            </a:r>
            <a:r>
              <a:rPr lang="en-US" dirty="0" err="1" smtClean="0"/>
              <a:t>pl</a:t>
            </a:r>
            <a:r>
              <a:rPr lang="en-US" dirty="0" smtClean="0"/>
              <a:t>))</a:t>
            </a:r>
          </a:p>
          <a:p>
            <a:pPr marL="514350" indent="-514350">
              <a:buFont typeface="+mj-ea"/>
              <a:buAutoNum type="circleNumDbPlain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367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err="1" smtClean="0"/>
              <a:t>Dienstag</a:t>
            </a:r>
            <a:r>
              <a:rPr lang="en-US" sz="2700" dirty="0" smtClean="0"/>
              <a:t>, der 30. April 2013</a:t>
            </a:r>
            <a:br>
              <a:rPr lang="en-US" sz="2700" dirty="0" smtClean="0"/>
            </a:br>
            <a:r>
              <a:rPr lang="en-US" sz="2400" dirty="0" smtClean="0"/>
              <a:t>Deutsch 3, B </a:t>
            </a:r>
            <a:r>
              <a:rPr lang="en-US" sz="2400" dirty="0" err="1" smtClean="0"/>
              <a:t>Stunde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Heute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ein</a:t>
            </a:r>
            <a:r>
              <a:rPr lang="en-US" sz="2400" dirty="0" smtClean="0"/>
              <a:t> </a:t>
            </a:r>
            <a:r>
              <a:rPr lang="en-US" sz="2400" dirty="0"/>
              <a:t>F</a:t>
            </a:r>
            <a:r>
              <a:rPr lang="en-US" sz="2400" dirty="0" smtClean="0"/>
              <a:t> Tag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13311"/>
          </a:xfrm>
        </p:spPr>
        <p:txBody>
          <a:bodyPr>
            <a:normAutofit fontScale="25000" lnSpcReduction="20000"/>
          </a:bodyPr>
          <a:lstStyle/>
          <a:p>
            <a:r>
              <a:rPr lang="en-US" sz="4400" dirty="0" smtClean="0"/>
              <a:t>Unit: </a:t>
            </a:r>
            <a:r>
              <a:rPr lang="en-US" sz="4400" dirty="0" err="1" smtClean="0"/>
              <a:t>Alltag</a:t>
            </a:r>
            <a:r>
              <a:rPr lang="en-US" sz="4400" dirty="0" smtClean="0"/>
              <a:t>/contemporary life: </a:t>
            </a:r>
            <a:r>
              <a:rPr lang="en-US" sz="4400" dirty="0" err="1" smtClean="0"/>
              <a:t>Gesundheit</a:t>
            </a:r>
            <a:r>
              <a:rPr lang="en-US" sz="4400" dirty="0" smtClean="0"/>
              <a:t> &amp; </a:t>
            </a:r>
            <a:r>
              <a:rPr lang="en-US" sz="4400" dirty="0" err="1" smtClean="0"/>
              <a:t>Wohlbefinden</a:t>
            </a:r>
            <a:r>
              <a:rPr lang="en-US" sz="4400" dirty="0" smtClean="0"/>
              <a:t> (Health &amp; Well-Being) &amp; </a:t>
            </a:r>
            <a:r>
              <a:rPr lang="en-US" sz="4400" dirty="0" err="1" smtClean="0"/>
              <a:t>ePals</a:t>
            </a:r>
            <a:r>
              <a:rPr lang="en-US" sz="4400" dirty="0" smtClean="0"/>
              <a:t> (Social customs &amp; values)</a:t>
            </a:r>
          </a:p>
          <a:p>
            <a:pPr lvl="1"/>
            <a:r>
              <a:rPr lang="en-US" sz="4400" b="1" dirty="0" smtClean="0"/>
              <a:t>Goal</a:t>
            </a:r>
            <a:r>
              <a:rPr lang="en-US" sz="4400" dirty="0" smtClean="0"/>
              <a:t>: Communicate with other German students about your life style in regards to health and well-being. Share opinions, approval &amp; disapproval, give advice. Discuss healthy eating habits. Discuss ailments. Be able to make a doctors appointment and communicate your illness. </a:t>
            </a:r>
            <a:endParaRPr lang="en-US" sz="4400" dirty="0"/>
          </a:p>
          <a:p>
            <a:pPr lvl="1"/>
            <a:r>
              <a:rPr lang="en-US" sz="4400" b="1" dirty="0" smtClean="0"/>
              <a:t>Key </a:t>
            </a:r>
            <a:r>
              <a:rPr lang="en-US" sz="4400" b="1" dirty="0"/>
              <a:t>Question: </a:t>
            </a:r>
            <a:r>
              <a:rPr lang="en-US" sz="4400" dirty="0"/>
              <a:t>Was </a:t>
            </a:r>
            <a:r>
              <a:rPr lang="en-US" sz="4400" dirty="0" err="1"/>
              <a:t>machst</a:t>
            </a:r>
            <a:r>
              <a:rPr lang="en-US" sz="4400" dirty="0"/>
              <a:t> du, um </a:t>
            </a:r>
            <a:r>
              <a:rPr lang="en-US" sz="4400" dirty="0" err="1"/>
              <a:t>gesund</a:t>
            </a:r>
            <a:r>
              <a:rPr lang="en-US" sz="4400" dirty="0"/>
              <a:t> </a:t>
            </a:r>
            <a:r>
              <a:rPr lang="en-US" sz="4400" dirty="0" err="1"/>
              <a:t>zu</a:t>
            </a:r>
            <a:r>
              <a:rPr lang="en-US" sz="4400" dirty="0"/>
              <a:t> </a:t>
            </a:r>
            <a:r>
              <a:rPr lang="en-US" sz="4400" dirty="0" err="1"/>
              <a:t>leben</a:t>
            </a:r>
            <a:r>
              <a:rPr lang="en-US" sz="4400" dirty="0" smtClean="0"/>
              <a:t>? (What do you do in order to stay healthy?)</a:t>
            </a:r>
          </a:p>
          <a:p>
            <a:pPr lvl="1"/>
            <a:endParaRPr lang="en-US" sz="4400" dirty="0"/>
          </a:p>
          <a:p>
            <a:r>
              <a:rPr lang="en-US" sz="6400" dirty="0" smtClean="0"/>
              <a:t>Objective:</a:t>
            </a:r>
          </a:p>
          <a:p>
            <a:pPr lvl="1"/>
            <a:r>
              <a:rPr lang="en-US" sz="6400" dirty="0" smtClean="0"/>
              <a:t>reading comprehension – paying attention to detail, context and grammar</a:t>
            </a:r>
          </a:p>
          <a:p>
            <a:pPr lvl="1"/>
            <a:r>
              <a:rPr lang="en-US" sz="6400" dirty="0" smtClean="0"/>
              <a:t>understanding the story-line</a:t>
            </a:r>
          </a:p>
          <a:p>
            <a:pPr lvl="1"/>
            <a:r>
              <a:rPr lang="en-US" sz="6400" dirty="0" smtClean="0"/>
              <a:t>reading – pronunciation</a:t>
            </a:r>
          </a:p>
          <a:p>
            <a:pPr lvl="1"/>
            <a:endParaRPr lang="en-US" sz="6400" dirty="0"/>
          </a:p>
          <a:p>
            <a:r>
              <a:rPr lang="en-US" sz="6400" dirty="0" err="1" smtClean="0"/>
              <a:t>Unterricht</a:t>
            </a:r>
            <a:r>
              <a:rPr lang="en-US" sz="6400" dirty="0" smtClean="0"/>
              <a:t>:</a:t>
            </a:r>
            <a:r>
              <a:rPr lang="en-US" sz="6400" dirty="0" smtClean="0">
                <a:solidFill>
                  <a:srgbClr val="FF0000"/>
                </a:solidFill>
              </a:rPr>
              <a:t> </a:t>
            </a:r>
            <a:endParaRPr lang="en-US" sz="6400" dirty="0" smtClean="0"/>
          </a:p>
          <a:p>
            <a:pPr lvl="1"/>
            <a:r>
              <a:rPr lang="en-US" sz="6400" dirty="0" err="1" smtClean="0"/>
              <a:t>Buch</a:t>
            </a:r>
            <a:r>
              <a:rPr lang="en-US" sz="6400" dirty="0"/>
              <a:t>: </a:t>
            </a:r>
            <a:r>
              <a:rPr lang="en-US" sz="6400" i="1" dirty="0"/>
              <a:t>Die </a:t>
            </a:r>
            <a:r>
              <a:rPr lang="en-US" sz="6400" i="1" dirty="0" err="1"/>
              <a:t>Reise</a:t>
            </a:r>
            <a:r>
              <a:rPr lang="en-US" sz="6400" i="1" dirty="0"/>
              <a:t> </a:t>
            </a:r>
            <a:r>
              <a:rPr lang="en-US" sz="6400" i="1" dirty="0" err="1"/>
              <a:t>meines</a:t>
            </a:r>
            <a:r>
              <a:rPr lang="en-US" sz="6400" i="1" dirty="0"/>
              <a:t> </a:t>
            </a:r>
            <a:r>
              <a:rPr lang="en-US" sz="6400" i="1" dirty="0" err="1" smtClean="0"/>
              <a:t>Lebens</a:t>
            </a:r>
            <a:endParaRPr lang="en-US" sz="6400" i="1" dirty="0" smtClean="0"/>
          </a:p>
          <a:p>
            <a:pPr lvl="1"/>
            <a:r>
              <a:rPr lang="en-US" sz="6400" dirty="0" err="1" smtClean="0"/>
              <a:t>Zusammenfassungen</a:t>
            </a:r>
            <a:r>
              <a:rPr lang="en-US" sz="6400" dirty="0" smtClean="0"/>
              <a:t> </a:t>
            </a:r>
            <a:r>
              <a:rPr lang="en-US" sz="6400" dirty="0" err="1" smtClean="0"/>
              <a:t>besprechen</a:t>
            </a:r>
            <a:r>
              <a:rPr lang="en-US" sz="6400" dirty="0" smtClean="0"/>
              <a:t> &gt;&gt;</a:t>
            </a:r>
          </a:p>
          <a:p>
            <a:pPr lvl="1"/>
            <a:r>
              <a:rPr lang="en-US" sz="6400" dirty="0" err="1" smtClean="0"/>
              <a:t>Gemeinsam</a:t>
            </a:r>
            <a:r>
              <a:rPr lang="en-US" sz="6400" dirty="0" smtClean="0"/>
              <a:t> </a:t>
            </a:r>
            <a:r>
              <a:rPr lang="en-US" sz="6400" dirty="0" err="1" smtClean="0"/>
              <a:t>lesen</a:t>
            </a:r>
            <a:r>
              <a:rPr lang="en-US" sz="6400" dirty="0" smtClean="0"/>
              <a:t>: lese </a:t>
            </a:r>
            <a:r>
              <a:rPr lang="en-US" sz="6400" dirty="0" err="1" smtClean="0"/>
              <a:t>deinen</a:t>
            </a:r>
            <a:r>
              <a:rPr lang="en-US" sz="6400" dirty="0" smtClean="0"/>
              <a:t> </a:t>
            </a:r>
            <a:r>
              <a:rPr lang="en-US" sz="6400" dirty="0" err="1" smtClean="0"/>
              <a:t>Abschnitt</a:t>
            </a:r>
            <a:r>
              <a:rPr lang="en-US" sz="6400" dirty="0" smtClean="0"/>
              <a:t> </a:t>
            </a:r>
          </a:p>
          <a:p>
            <a:pPr lvl="2"/>
            <a:r>
              <a:rPr lang="en-US" sz="6400" dirty="0" err="1" smtClean="0"/>
              <a:t>andere</a:t>
            </a:r>
            <a:r>
              <a:rPr lang="en-US" sz="6400" dirty="0" smtClean="0"/>
              <a:t> </a:t>
            </a:r>
            <a:r>
              <a:rPr lang="en-US" sz="6400" dirty="0" err="1" smtClean="0"/>
              <a:t>Schüler</a:t>
            </a:r>
            <a:r>
              <a:rPr lang="en-US" sz="6400" dirty="0" smtClean="0"/>
              <a:t> </a:t>
            </a:r>
            <a:r>
              <a:rPr lang="en-US" sz="6400" dirty="0" err="1" smtClean="0"/>
              <a:t>stellen</a:t>
            </a:r>
            <a:r>
              <a:rPr lang="en-US" sz="6400" dirty="0" smtClean="0"/>
              <a:t> </a:t>
            </a:r>
            <a:r>
              <a:rPr lang="en-US" sz="6400" dirty="0" err="1" smtClean="0"/>
              <a:t>Fragen</a:t>
            </a:r>
            <a:r>
              <a:rPr lang="en-US" sz="6400" dirty="0" smtClean="0"/>
              <a:t> </a:t>
            </a:r>
            <a:r>
              <a:rPr lang="en-US" sz="6400" dirty="0" err="1" smtClean="0"/>
              <a:t>zu</a:t>
            </a:r>
            <a:r>
              <a:rPr lang="en-US" sz="6400" dirty="0" smtClean="0"/>
              <a:t> </a:t>
            </a:r>
            <a:r>
              <a:rPr lang="en-US" sz="6400" dirty="0" err="1" smtClean="0"/>
              <a:t>Vokabeln</a:t>
            </a:r>
            <a:endParaRPr lang="en-US" sz="6400" dirty="0"/>
          </a:p>
          <a:p>
            <a:pPr lvl="2"/>
            <a:r>
              <a:rPr lang="en-US" sz="6400" dirty="0" err="1" smtClean="0"/>
              <a:t>zusammen</a:t>
            </a:r>
            <a:r>
              <a:rPr lang="en-US" sz="6400" dirty="0" smtClean="0"/>
              <a:t> </a:t>
            </a:r>
            <a:r>
              <a:rPr lang="en-US" sz="6400" dirty="0" err="1" smtClean="0"/>
              <a:t>fassen</a:t>
            </a:r>
            <a:endParaRPr lang="en-US" sz="6400" dirty="0" smtClean="0"/>
          </a:p>
          <a:p>
            <a:pPr lvl="2"/>
            <a:r>
              <a:rPr lang="en-US" sz="6400" dirty="0" err="1" smtClean="0"/>
              <a:t>mache</a:t>
            </a:r>
            <a:r>
              <a:rPr lang="en-US" sz="6400" dirty="0" smtClean="0"/>
              <a:t> </a:t>
            </a:r>
            <a:r>
              <a:rPr lang="en-US" sz="6400" dirty="0" err="1" smtClean="0"/>
              <a:t>dir</a:t>
            </a:r>
            <a:r>
              <a:rPr lang="en-US" sz="6400" dirty="0" smtClean="0"/>
              <a:t> </a:t>
            </a:r>
            <a:r>
              <a:rPr lang="en-US" sz="6400" dirty="0" err="1" smtClean="0"/>
              <a:t>Notizen</a:t>
            </a:r>
            <a:r>
              <a:rPr lang="en-US" sz="6400" dirty="0" smtClean="0"/>
              <a:t>! </a:t>
            </a:r>
          </a:p>
          <a:p>
            <a:pPr lvl="1"/>
            <a:r>
              <a:rPr lang="en-US" sz="6600" dirty="0" err="1" smtClean="0"/>
              <a:t>Wir</a:t>
            </a:r>
            <a:r>
              <a:rPr lang="en-US" sz="6600" dirty="0" smtClean="0"/>
              <a:t> </a:t>
            </a:r>
            <a:r>
              <a:rPr lang="en-US" sz="6600" dirty="0" err="1" smtClean="0"/>
              <a:t>haben</a:t>
            </a:r>
            <a:r>
              <a:rPr lang="en-US" sz="6600" dirty="0" smtClean="0"/>
              <a:t> bis </a:t>
            </a:r>
            <a:r>
              <a:rPr lang="en-US" sz="6600" dirty="0" err="1" smtClean="0"/>
              <a:t>Seite</a:t>
            </a:r>
            <a:r>
              <a:rPr lang="en-US" sz="6600" dirty="0" smtClean="0"/>
              <a:t> 49 (5. </a:t>
            </a:r>
            <a:r>
              <a:rPr lang="en-US" sz="6600" dirty="0" err="1" smtClean="0"/>
              <a:t>Abschnitt</a:t>
            </a:r>
            <a:r>
              <a:rPr lang="en-US" sz="6600" dirty="0" smtClean="0"/>
              <a:t>, Seth) </a:t>
            </a:r>
            <a:r>
              <a:rPr lang="en-US" sz="6600" dirty="0" err="1" smtClean="0"/>
              <a:t>gelesen</a:t>
            </a:r>
            <a:endParaRPr lang="en-US" sz="6600" dirty="0"/>
          </a:p>
          <a:p>
            <a:r>
              <a:rPr lang="en-US" sz="6400" dirty="0" err="1" smtClean="0"/>
              <a:t>Hausaufgaben</a:t>
            </a:r>
            <a:r>
              <a:rPr lang="en-US" sz="6400" dirty="0" smtClean="0"/>
              <a:t>: </a:t>
            </a:r>
          </a:p>
          <a:p>
            <a:pPr lvl="1"/>
            <a:r>
              <a:rPr lang="en-US" sz="6400" dirty="0" err="1" smtClean="0">
                <a:solidFill>
                  <a:srgbClr val="FF0000"/>
                </a:solidFill>
              </a:rPr>
              <a:t>Kapitel</a:t>
            </a:r>
            <a:r>
              <a:rPr lang="en-US" sz="6400" dirty="0" smtClean="0">
                <a:solidFill>
                  <a:srgbClr val="FF0000"/>
                </a:solidFill>
              </a:rPr>
              <a:t>  5 &amp; 6 (bis </a:t>
            </a:r>
            <a:r>
              <a:rPr lang="en-US" sz="6400" dirty="0" err="1" smtClean="0">
                <a:solidFill>
                  <a:srgbClr val="FF0000"/>
                </a:solidFill>
              </a:rPr>
              <a:t>lSeite</a:t>
            </a:r>
            <a:r>
              <a:rPr lang="en-US" sz="6400" smtClean="0">
                <a:solidFill>
                  <a:srgbClr val="FF0000"/>
                </a:solidFill>
              </a:rPr>
              <a:t> 49) zusammenfassen</a:t>
            </a:r>
            <a:r>
              <a:rPr lang="en-US" sz="6400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sz="6400" dirty="0" err="1" smtClean="0">
                <a:solidFill>
                  <a:srgbClr val="FF0000"/>
                </a:solidFill>
              </a:rPr>
              <a:t>Übe</a:t>
            </a:r>
            <a:r>
              <a:rPr lang="en-US" sz="6400" dirty="0" smtClean="0">
                <a:solidFill>
                  <a:srgbClr val="FF0000"/>
                </a:solidFill>
              </a:rPr>
              <a:t> </a:t>
            </a:r>
            <a:r>
              <a:rPr lang="en-US" sz="6400" dirty="0" err="1" smtClean="0">
                <a:solidFill>
                  <a:srgbClr val="FF0000"/>
                </a:solidFill>
              </a:rPr>
              <a:t>deinen</a:t>
            </a:r>
            <a:r>
              <a:rPr lang="en-US" sz="6400" dirty="0" smtClean="0">
                <a:solidFill>
                  <a:srgbClr val="FF0000"/>
                </a:solidFill>
              </a:rPr>
              <a:t> </a:t>
            </a:r>
            <a:r>
              <a:rPr lang="en-US" sz="6400" dirty="0" err="1" smtClean="0">
                <a:solidFill>
                  <a:srgbClr val="FF0000"/>
                </a:solidFill>
              </a:rPr>
              <a:t>Teil</a:t>
            </a:r>
            <a:r>
              <a:rPr lang="en-US" sz="6400" dirty="0" smtClean="0">
                <a:solidFill>
                  <a:srgbClr val="FF0000"/>
                </a:solidFill>
              </a:rPr>
              <a:t> </a:t>
            </a:r>
            <a:r>
              <a:rPr lang="en-US" sz="6400" dirty="0" err="1" smtClean="0">
                <a:solidFill>
                  <a:srgbClr val="FF0000"/>
                </a:solidFill>
              </a:rPr>
              <a:t>vom</a:t>
            </a:r>
            <a:r>
              <a:rPr lang="en-US" sz="6400" dirty="0" smtClean="0">
                <a:solidFill>
                  <a:srgbClr val="FF0000"/>
                </a:solidFill>
              </a:rPr>
              <a:t> Text </a:t>
            </a:r>
            <a:r>
              <a:rPr lang="en-US" sz="6400" dirty="0" err="1" smtClean="0">
                <a:solidFill>
                  <a:srgbClr val="FF0000"/>
                </a:solidFill>
              </a:rPr>
              <a:t>laut</a:t>
            </a:r>
            <a:r>
              <a:rPr lang="en-US" sz="6400" dirty="0" smtClean="0">
                <a:solidFill>
                  <a:srgbClr val="FF0000"/>
                </a:solidFill>
              </a:rPr>
              <a:t> </a:t>
            </a:r>
            <a:r>
              <a:rPr lang="en-US" sz="6400" dirty="0" err="1" smtClean="0">
                <a:solidFill>
                  <a:srgbClr val="FF0000"/>
                </a:solidFill>
              </a:rPr>
              <a:t>vorzulesen</a:t>
            </a:r>
            <a:r>
              <a:rPr lang="en-US" sz="6400" dirty="0" smtClean="0">
                <a:solidFill>
                  <a:srgbClr val="FF0000"/>
                </a:solidFill>
              </a:rPr>
              <a:t> und </a:t>
            </a:r>
            <a:r>
              <a:rPr lang="en-US" sz="6400" dirty="0" err="1" smtClean="0">
                <a:solidFill>
                  <a:srgbClr val="FF0000"/>
                </a:solidFill>
              </a:rPr>
              <a:t>kenne</a:t>
            </a:r>
            <a:r>
              <a:rPr lang="en-US" sz="6400" dirty="0" smtClean="0">
                <a:solidFill>
                  <a:srgbClr val="FF0000"/>
                </a:solidFill>
              </a:rPr>
              <a:t> </a:t>
            </a:r>
            <a:r>
              <a:rPr lang="en-US" sz="6400" dirty="0" err="1" smtClean="0">
                <a:solidFill>
                  <a:srgbClr val="FF0000"/>
                </a:solidFill>
              </a:rPr>
              <a:t>alle</a:t>
            </a:r>
            <a:r>
              <a:rPr lang="en-US" sz="6400" dirty="0" smtClean="0">
                <a:solidFill>
                  <a:srgbClr val="FF0000"/>
                </a:solidFill>
              </a:rPr>
              <a:t> </a:t>
            </a:r>
            <a:r>
              <a:rPr lang="en-US" sz="6400" dirty="0" err="1" smtClean="0">
                <a:solidFill>
                  <a:srgbClr val="FF0000"/>
                </a:solidFill>
              </a:rPr>
              <a:t>Vokabeln</a:t>
            </a:r>
            <a:r>
              <a:rPr lang="en-US" sz="6400" dirty="0" smtClean="0">
                <a:solidFill>
                  <a:srgbClr val="FF0000"/>
                </a:solidFill>
              </a:rPr>
              <a:t>. </a:t>
            </a:r>
          </a:p>
          <a:p>
            <a:pPr lvl="1"/>
            <a:r>
              <a:rPr lang="en-US" sz="6400" dirty="0" err="1" smtClean="0"/>
              <a:t>Lerne</a:t>
            </a:r>
            <a:r>
              <a:rPr lang="en-US" sz="6400" dirty="0" smtClean="0"/>
              <a:t> den </a:t>
            </a:r>
            <a:r>
              <a:rPr lang="en-US" sz="6400" dirty="0" err="1" smtClean="0"/>
              <a:t>Inhalt</a:t>
            </a:r>
            <a:r>
              <a:rPr lang="en-US" sz="6400" dirty="0" smtClean="0"/>
              <a:t> und die </a:t>
            </a:r>
            <a:r>
              <a:rPr lang="en-US" sz="6400" dirty="0" err="1" smtClean="0"/>
              <a:t>Vokabeln</a:t>
            </a:r>
            <a:r>
              <a:rPr lang="en-US" sz="6400" dirty="0" smtClean="0"/>
              <a:t> </a:t>
            </a:r>
            <a:r>
              <a:rPr lang="en-US" sz="6400" dirty="0" err="1" smtClean="0"/>
              <a:t>für</a:t>
            </a:r>
            <a:r>
              <a:rPr lang="en-US" sz="6400" dirty="0" smtClean="0"/>
              <a:t> den </a:t>
            </a:r>
            <a:r>
              <a:rPr lang="en-US" sz="6400" dirty="0" err="1" smtClean="0"/>
              <a:t>nächsten</a:t>
            </a:r>
            <a:r>
              <a:rPr lang="en-US" sz="6400" dirty="0" smtClean="0"/>
              <a:t> Quiz </a:t>
            </a:r>
            <a:r>
              <a:rPr lang="en-US" sz="6400" dirty="0" err="1" smtClean="0"/>
              <a:t>über</a:t>
            </a:r>
            <a:r>
              <a:rPr lang="en-US" sz="6400" dirty="0" smtClean="0"/>
              <a:t> die </a:t>
            </a:r>
            <a:r>
              <a:rPr lang="en-US" sz="6400" dirty="0" err="1" smtClean="0"/>
              <a:t>Novelle</a:t>
            </a:r>
            <a:endParaRPr lang="en-US" sz="6400" dirty="0" smtClean="0"/>
          </a:p>
          <a:p>
            <a:pPr lvl="1"/>
            <a:r>
              <a:rPr lang="en-US" sz="6400" dirty="0" err="1" smtClean="0"/>
              <a:t>Fragen</a:t>
            </a:r>
            <a:r>
              <a:rPr lang="en-US" sz="6400" dirty="0" smtClean="0"/>
              <a:t> am Computer </a:t>
            </a:r>
            <a:r>
              <a:rPr lang="en-US" sz="6400" dirty="0" err="1" smtClean="0"/>
              <a:t>beantworten</a:t>
            </a:r>
            <a:r>
              <a:rPr lang="en-US" sz="6400" dirty="0" smtClean="0"/>
              <a:t> (</a:t>
            </a:r>
            <a:r>
              <a:rPr lang="en-US" sz="6400" dirty="0" err="1" smtClean="0"/>
              <a:t>webseite</a:t>
            </a:r>
            <a:r>
              <a:rPr lang="en-US" sz="6400" dirty="0" smtClean="0"/>
              <a:t>: </a:t>
            </a:r>
            <a:r>
              <a:rPr lang="en-US" sz="6400" dirty="0" smtClean="0">
                <a:hlinkClick r:id="rId2"/>
              </a:rPr>
              <a:t>http://rhsgerman.weebly.com</a:t>
            </a:r>
            <a:r>
              <a:rPr lang="en-US" sz="6400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99744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Senf</a:t>
            </a:r>
            <a:endParaRPr lang="en-US" dirty="0"/>
          </a:p>
          <a:p>
            <a:r>
              <a:rPr lang="en-US" dirty="0" smtClean="0"/>
              <a:t>die </a:t>
            </a:r>
            <a:r>
              <a:rPr lang="en-US" dirty="0" err="1" smtClean="0"/>
              <a:t>Mayonaise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Schinken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Truthahn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Erdnussbutter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Nuss</a:t>
            </a:r>
            <a:r>
              <a:rPr lang="en-US" dirty="0" smtClean="0"/>
              <a:t>, die </a:t>
            </a:r>
            <a:r>
              <a:rPr lang="en-US" dirty="0" err="1" smtClean="0"/>
              <a:t>Nüsse</a:t>
            </a:r>
            <a:endParaRPr lang="en-US" dirty="0" smtClean="0"/>
          </a:p>
          <a:p>
            <a:r>
              <a:rPr lang="en-US" dirty="0" err="1" smtClean="0"/>
              <a:t>gebratenes</a:t>
            </a:r>
            <a:r>
              <a:rPr lang="en-US" dirty="0" smtClean="0"/>
              <a:t> </a:t>
            </a:r>
            <a:r>
              <a:rPr lang="en-US" dirty="0" err="1" smtClean="0"/>
              <a:t>Hähnchen</a:t>
            </a:r>
            <a:endParaRPr lang="en-US" dirty="0" smtClean="0"/>
          </a:p>
          <a:p>
            <a:r>
              <a:rPr lang="en-US" dirty="0" smtClean="0"/>
              <a:t>der Speck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Hackfleisch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Brot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Brötchen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Sandwhich</a:t>
            </a: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3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15. </a:t>
            </a:r>
            <a:r>
              <a:rPr lang="en-US" dirty="0" err="1" smtClean="0"/>
              <a:t>Feburar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Kneipe</a:t>
            </a:r>
            <a:r>
              <a:rPr lang="en-US" dirty="0" smtClean="0"/>
              <a:t> – pub</a:t>
            </a:r>
          </a:p>
          <a:p>
            <a:r>
              <a:rPr lang="en-US" dirty="0" err="1" smtClean="0"/>
              <a:t>ordentlich</a:t>
            </a:r>
            <a:r>
              <a:rPr lang="en-US" dirty="0" smtClean="0"/>
              <a:t> – orderly</a:t>
            </a:r>
          </a:p>
          <a:p>
            <a:r>
              <a:rPr lang="en-US" dirty="0" err="1" smtClean="0"/>
              <a:t>sauber</a:t>
            </a:r>
            <a:r>
              <a:rPr lang="en-US" dirty="0" smtClean="0"/>
              <a:t> – clean</a:t>
            </a:r>
          </a:p>
          <a:p>
            <a:r>
              <a:rPr lang="en-US" dirty="0" err="1" smtClean="0"/>
              <a:t>schmutzig</a:t>
            </a:r>
            <a:r>
              <a:rPr lang="en-US" dirty="0" smtClean="0"/>
              <a:t> – dirty</a:t>
            </a:r>
          </a:p>
          <a:p>
            <a:r>
              <a:rPr lang="en-US" dirty="0" err="1" smtClean="0"/>
              <a:t>nett</a:t>
            </a:r>
            <a:r>
              <a:rPr lang="en-US" dirty="0" smtClean="0"/>
              <a:t> – nice</a:t>
            </a:r>
          </a:p>
          <a:p>
            <a:r>
              <a:rPr lang="en-US" dirty="0" err="1" smtClean="0"/>
              <a:t>erwarten</a:t>
            </a:r>
            <a:r>
              <a:rPr lang="en-US" dirty="0" smtClean="0"/>
              <a:t> – await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ohne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doch</a:t>
            </a:r>
            <a:r>
              <a:rPr lang="en-US" dirty="0" smtClean="0"/>
              <a:t> </a:t>
            </a:r>
            <a:r>
              <a:rPr lang="en-US" dirty="0" err="1" smtClean="0"/>
              <a:t>kein</a:t>
            </a:r>
            <a:r>
              <a:rPr lang="en-US" dirty="0" smtClean="0"/>
              <a:t> Kind.</a:t>
            </a:r>
          </a:p>
          <a:p>
            <a:r>
              <a:rPr lang="en-US" dirty="0" err="1" smtClean="0"/>
              <a:t>teilen</a:t>
            </a:r>
            <a:r>
              <a:rPr lang="en-US" dirty="0" smtClean="0"/>
              <a:t> – to share </a:t>
            </a:r>
          </a:p>
          <a:p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Wohnung</a:t>
            </a:r>
            <a:r>
              <a:rPr lang="en-US" dirty="0" smtClean="0"/>
              <a:t> </a:t>
            </a:r>
            <a:r>
              <a:rPr lang="en-US" dirty="0" err="1" smtClean="0"/>
              <a:t>teilen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Wohngemeinschaft</a:t>
            </a:r>
            <a:endParaRPr lang="en-US" dirty="0" smtClean="0"/>
          </a:p>
          <a:p>
            <a:r>
              <a:rPr lang="en-US" dirty="0" smtClean="0"/>
              <a:t>der Pass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Jojo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Brazilien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Tasche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Rücksitz</a:t>
            </a:r>
            <a:endParaRPr lang="en-US" dirty="0" smtClean="0"/>
          </a:p>
          <a:p>
            <a:r>
              <a:rPr lang="en-US" dirty="0" err="1" smtClean="0"/>
              <a:t>eigentlich</a:t>
            </a:r>
            <a:endParaRPr lang="en-US" dirty="0" smtClean="0"/>
          </a:p>
          <a:p>
            <a:r>
              <a:rPr lang="en-US" dirty="0" err="1" smtClean="0"/>
              <a:t>ein</a:t>
            </a:r>
            <a:r>
              <a:rPr lang="en-US" dirty="0" smtClean="0"/>
              <a:t> Zimmer </a:t>
            </a:r>
            <a:r>
              <a:rPr lang="en-US" dirty="0" err="1" smtClean="0"/>
              <a:t>vermieten</a:t>
            </a:r>
            <a:endParaRPr lang="en-US" dirty="0" smtClean="0"/>
          </a:p>
          <a:p>
            <a:r>
              <a:rPr lang="en-US" dirty="0" err="1" smtClean="0"/>
              <a:t>falsch</a:t>
            </a:r>
            <a:r>
              <a:rPr lang="en-US" dirty="0" smtClean="0"/>
              <a:t> </a:t>
            </a:r>
            <a:r>
              <a:rPr lang="en-US" dirty="0" err="1" smtClean="0"/>
              <a:t>verstanden</a:t>
            </a:r>
            <a:endParaRPr lang="en-US" dirty="0" smtClean="0"/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Ekel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179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95 # 27 (11)</a:t>
            </a:r>
          </a:p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97 # 31 (12) </a:t>
            </a:r>
            <a:r>
              <a:rPr lang="en-US" sz="2500" dirty="0" err="1"/>
              <a:t>Deine</a:t>
            </a:r>
            <a:r>
              <a:rPr lang="en-US" sz="2500" dirty="0"/>
              <a:t> </a:t>
            </a:r>
            <a:r>
              <a:rPr lang="en-US" sz="2500" dirty="0" err="1"/>
              <a:t>Meinung</a:t>
            </a:r>
            <a:r>
              <a:rPr lang="en-US" sz="2500" dirty="0"/>
              <a:t>. Was </a:t>
            </a:r>
            <a:r>
              <a:rPr lang="en-US" sz="2500" dirty="0" err="1"/>
              <a:t>isst</a:t>
            </a:r>
            <a:r>
              <a:rPr lang="en-US" sz="2500" dirty="0"/>
              <a:t> du </a:t>
            </a:r>
            <a:r>
              <a:rPr lang="en-US" sz="2500" dirty="0" err="1"/>
              <a:t>gern</a:t>
            </a:r>
            <a:r>
              <a:rPr lang="en-US" sz="2500" dirty="0"/>
              <a:t>? </a:t>
            </a:r>
            <a:r>
              <a:rPr lang="en-US" sz="2500" dirty="0" err="1"/>
              <a:t>nicht</a:t>
            </a:r>
            <a:r>
              <a:rPr lang="en-US" sz="2500" dirty="0"/>
              <a:t> </a:t>
            </a:r>
            <a:r>
              <a:rPr lang="en-US" sz="2500" dirty="0" err="1"/>
              <a:t>gern</a:t>
            </a:r>
            <a:r>
              <a:rPr lang="en-US" sz="2500" dirty="0"/>
              <a:t>? </a:t>
            </a:r>
            <a:r>
              <a:rPr lang="en-US" sz="2500" dirty="0" err="1"/>
              <a:t>Warum</a:t>
            </a:r>
            <a:r>
              <a:rPr lang="en-US" sz="2500" dirty="0"/>
              <a:t>?</a:t>
            </a:r>
          </a:p>
          <a:p>
            <a:pPr lvl="1"/>
            <a:r>
              <a:rPr lang="en-US" sz="2500" dirty="0" err="1"/>
              <a:t>Hören</a:t>
            </a:r>
            <a:r>
              <a:rPr lang="en-US" sz="2500" dirty="0"/>
              <a:t>: </a:t>
            </a:r>
            <a:r>
              <a:rPr lang="en-US" sz="2500" dirty="0" err="1"/>
              <a:t>Seite</a:t>
            </a:r>
            <a:r>
              <a:rPr lang="en-US" sz="2500" dirty="0"/>
              <a:t> 98 # 34 (13) </a:t>
            </a:r>
            <a:r>
              <a:rPr lang="en-US" sz="2500" dirty="0" err="1"/>
              <a:t>Deine</a:t>
            </a:r>
            <a:r>
              <a:rPr lang="en-US" sz="2500" dirty="0"/>
              <a:t> </a:t>
            </a:r>
            <a:r>
              <a:rPr lang="en-US" sz="2500" dirty="0" err="1"/>
              <a:t>Meinung</a:t>
            </a:r>
            <a:r>
              <a:rPr lang="en-US" sz="2500" dirty="0"/>
              <a:t>. Was </a:t>
            </a:r>
            <a:r>
              <a:rPr lang="en-US" sz="2500" dirty="0" err="1"/>
              <a:t>darfst</a:t>
            </a:r>
            <a:r>
              <a:rPr lang="en-US" sz="2500" dirty="0"/>
              <a:t> du </a:t>
            </a:r>
            <a:r>
              <a:rPr lang="en-US" sz="2500" dirty="0" err="1"/>
              <a:t>nicht</a:t>
            </a:r>
            <a:r>
              <a:rPr lang="en-US" sz="2500" dirty="0"/>
              <a:t> </a:t>
            </a:r>
            <a:r>
              <a:rPr lang="en-US" sz="2500" dirty="0" err="1"/>
              <a:t>tun</a:t>
            </a:r>
            <a:r>
              <a:rPr lang="en-US" sz="2500" dirty="0"/>
              <a:t>? </a:t>
            </a:r>
            <a:r>
              <a:rPr lang="en-US" sz="2500" dirty="0" err="1"/>
              <a:t>Warum</a:t>
            </a:r>
            <a:r>
              <a:rPr lang="en-US" sz="2500" dirty="0"/>
              <a:t>?</a:t>
            </a:r>
          </a:p>
          <a:p>
            <a:pPr lvl="1"/>
            <a:r>
              <a:rPr lang="en-US" sz="2500" dirty="0"/>
              <a:t>Video: Wie </a:t>
            </a:r>
            <a:r>
              <a:rPr lang="en-US" sz="2500" dirty="0" err="1"/>
              <a:t>fühlst</a:t>
            </a:r>
            <a:r>
              <a:rPr lang="en-US" sz="2500" dirty="0"/>
              <a:t> du </a:t>
            </a:r>
            <a:r>
              <a:rPr lang="en-US" sz="2500" dirty="0" err="1"/>
              <a:t>dich</a:t>
            </a:r>
            <a:r>
              <a:rPr lang="en-US" sz="2500" dirty="0"/>
              <a:t> </a:t>
            </a:r>
            <a:r>
              <a:rPr lang="en-US" sz="2500" dirty="0" err="1"/>
              <a:t>hier</a:t>
            </a:r>
            <a:r>
              <a:rPr lang="en-US" sz="2500" dirty="0"/>
              <a:t>? </a:t>
            </a:r>
          </a:p>
          <a:p>
            <a:pPr lvl="1"/>
            <a:r>
              <a:rPr lang="en-US" sz="2500" dirty="0"/>
              <a:t>Wie </a:t>
            </a:r>
            <a:r>
              <a:rPr lang="en-US" sz="2500" dirty="0" err="1"/>
              <a:t>gefällt</a:t>
            </a:r>
            <a:r>
              <a:rPr lang="en-US" sz="2500" dirty="0"/>
              <a:t> </a:t>
            </a:r>
            <a:r>
              <a:rPr lang="en-US" sz="2500" dirty="0" err="1"/>
              <a:t>es</a:t>
            </a:r>
            <a:r>
              <a:rPr lang="en-US" sz="2500" dirty="0"/>
              <a:t> </a:t>
            </a:r>
            <a:r>
              <a:rPr lang="en-US" sz="2500" dirty="0" err="1"/>
              <a:t>dir</a:t>
            </a:r>
            <a:r>
              <a:rPr lang="en-US" sz="2500" dirty="0"/>
              <a:t> </a:t>
            </a:r>
            <a:r>
              <a:rPr lang="en-US" sz="2500" dirty="0" err="1"/>
              <a:t>hier</a:t>
            </a:r>
            <a:r>
              <a:rPr lang="en-US" sz="2500" dirty="0"/>
              <a:t>? (</a:t>
            </a:r>
            <a:r>
              <a:rPr lang="en-US" sz="2500" dirty="0" err="1"/>
              <a:t>Heimweh</a:t>
            </a:r>
            <a:r>
              <a:rPr lang="en-US" sz="2500" dirty="0" smtClean="0"/>
              <a:t>)</a:t>
            </a:r>
          </a:p>
          <a:p>
            <a:pPr lvl="1"/>
            <a:r>
              <a:rPr lang="en-US" sz="2500" dirty="0" smtClean="0"/>
              <a:t>Video von </a:t>
            </a:r>
            <a:r>
              <a:rPr lang="en-US" sz="2500" dirty="0" err="1" smtClean="0"/>
              <a:t>Kapitel</a:t>
            </a:r>
            <a:r>
              <a:rPr lang="en-US" sz="2500" dirty="0" smtClean="0"/>
              <a:t> 4 &amp; 5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93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Beispiele</a:t>
            </a:r>
            <a:r>
              <a:rPr lang="en-US" dirty="0" smtClean="0"/>
              <a:t>: </a:t>
            </a:r>
            <a:r>
              <a:rPr lang="en-US" dirty="0" err="1" smtClean="0"/>
              <a:t>übersetze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Zuerst</a:t>
            </a:r>
            <a:r>
              <a:rPr lang="en-US" dirty="0" smtClean="0"/>
              <a:t>: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 mit den </a:t>
            </a:r>
            <a:r>
              <a:rPr lang="en-US" dirty="0" err="1" smtClean="0"/>
              <a:t>definitiven</a:t>
            </a:r>
            <a:r>
              <a:rPr lang="en-US" dirty="0" smtClean="0"/>
              <a:t> </a:t>
            </a:r>
            <a:r>
              <a:rPr lang="en-US" dirty="0" err="1" smtClean="0"/>
              <a:t>Artiklen</a:t>
            </a:r>
            <a:endParaRPr lang="en-US" dirty="0" smtClean="0"/>
          </a:p>
          <a:p>
            <a:r>
              <a:rPr lang="en-US" dirty="0" smtClean="0"/>
              <a:t>What is on this sandwich? (auf, das Sandwich)</a:t>
            </a:r>
          </a:p>
          <a:p>
            <a:r>
              <a:rPr lang="en-US" dirty="0" smtClean="0"/>
              <a:t>I don’t like these bean sprouts. (die </a:t>
            </a:r>
            <a:r>
              <a:rPr lang="en-US" dirty="0" err="1"/>
              <a:t>S</a:t>
            </a:r>
            <a:r>
              <a:rPr lang="en-US" dirty="0" err="1" smtClean="0"/>
              <a:t>ojasprossen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give Maria this movie, because she likes Jonny D. (</a:t>
            </a:r>
            <a:r>
              <a:rPr lang="en-US" dirty="0" err="1" smtClean="0"/>
              <a:t>schenken</a:t>
            </a:r>
            <a:r>
              <a:rPr lang="en-US" dirty="0" smtClean="0"/>
              <a:t>, der Film, </a:t>
            </a:r>
            <a:r>
              <a:rPr lang="en-US" dirty="0" err="1" smtClean="0"/>
              <a:t>mögen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Every month I go to the opera. (der </a:t>
            </a:r>
            <a:r>
              <a:rPr lang="en-US" dirty="0" err="1" smtClean="0"/>
              <a:t>Monat</a:t>
            </a:r>
            <a:r>
              <a:rPr lang="en-US" dirty="0" smtClean="0"/>
              <a:t>, die </a:t>
            </a:r>
            <a:r>
              <a:rPr lang="en-US" dirty="0" err="1" smtClean="0"/>
              <a:t>Oper</a:t>
            </a:r>
            <a:r>
              <a:rPr lang="en-US" dirty="0" smtClean="0"/>
              <a:t>, </a:t>
            </a:r>
            <a:r>
              <a:rPr lang="en-US" dirty="0" err="1" smtClean="0"/>
              <a:t>zu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have to go to school every day, because I want to go to this college. (</a:t>
            </a:r>
            <a:r>
              <a:rPr lang="en-US" dirty="0" err="1" smtClean="0"/>
              <a:t>müssen</a:t>
            </a:r>
            <a:r>
              <a:rPr lang="en-US" dirty="0" smtClean="0"/>
              <a:t>, </a:t>
            </a:r>
            <a:r>
              <a:rPr lang="en-US" dirty="0" err="1" smtClean="0"/>
              <a:t>gehen</a:t>
            </a:r>
            <a:r>
              <a:rPr lang="en-US" dirty="0" smtClean="0"/>
              <a:t>, der Tag, </a:t>
            </a:r>
            <a:r>
              <a:rPr lang="en-US" dirty="0" err="1" smtClean="0"/>
              <a:t>wollen</a:t>
            </a:r>
            <a:r>
              <a:rPr lang="en-US" dirty="0" smtClean="0"/>
              <a:t>, die </a:t>
            </a:r>
            <a:r>
              <a:rPr lang="en-US" dirty="0" err="1" smtClean="0"/>
              <a:t>Uni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Indicate the verb, the nominative, accusative and dative case.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80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the case of a word/phrase by way of asking questions – follow the </a:t>
            </a:r>
            <a:r>
              <a:rPr lang="en-US" dirty="0" err="1"/>
              <a:t>guidline</a:t>
            </a:r>
            <a:r>
              <a:rPr lang="en-US" dirty="0"/>
              <a:t> 1-4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kaufe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Pulli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kaufen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buying? – </a:t>
            </a:r>
            <a:r>
              <a:rPr lang="en-US" dirty="0" err="1" smtClean="0"/>
              <a:t>Ich</a:t>
            </a:r>
            <a:r>
              <a:rPr lang="en-US" dirty="0" smtClean="0"/>
              <a:t> = nominative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buy </a:t>
            </a:r>
            <a:r>
              <a:rPr lang="en-US" u="sng" dirty="0" smtClean="0"/>
              <a:t>what</a:t>
            </a:r>
            <a:r>
              <a:rPr lang="en-US" dirty="0" smtClean="0"/>
              <a:t>? –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Pulli</a:t>
            </a:r>
            <a:r>
              <a:rPr lang="en-US" dirty="0" smtClean="0"/>
              <a:t> = accusative case</a:t>
            </a:r>
          </a:p>
          <a:p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Pulli</a:t>
            </a:r>
            <a:r>
              <a:rPr lang="en-US" dirty="0" smtClean="0"/>
              <a:t> </a:t>
            </a:r>
            <a:r>
              <a:rPr lang="en-US" dirty="0" err="1" smtClean="0"/>
              <a:t>gefällt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gefallen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pleasing ? – der </a:t>
            </a:r>
            <a:r>
              <a:rPr lang="en-US" dirty="0" err="1" smtClean="0"/>
              <a:t>Pulli</a:t>
            </a:r>
            <a:r>
              <a:rPr lang="en-US" dirty="0" smtClean="0"/>
              <a:t> = nominative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sweater is pleasing </a:t>
            </a:r>
            <a:r>
              <a:rPr lang="en-US" u="sng" dirty="0" smtClean="0"/>
              <a:t>what</a:t>
            </a:r>
            <a:r>
              <a:rPr lang="en-US" dirty="0" smtClean="0"/>
              <a:t>? – does not make sense as a question = accusative case is not an option for the left over word.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sweater is pleasing </a:t>
            </a:r>
            <a:r>
              <a:rPr lang="en-US" u="sng" dirty="0" smtClean="0"/>
              <a:t>to whom</a:t>
            </a:r>
            <a:r>
              <a:rPr lang="en-US" dirty="0" smtClean="0"/>
              <a:t>? – to me=</a:t>
            </a:r>
            <a:r>
              <a:rPr lang="en-US" dirty="0" err="1" smtClean="0"/>
              <a:t>mir</a:t>
            </a:r>
            <a:r>
              <a:rPr lang="en-US" dirty="0" smtClean="0"/>
              <a:t> = dative case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Mutter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22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the case of a word/</a:t>
            </a:r>
            <a:r>
              <a:rPr lang="en-US" dirty="0" smtClean="0"/>
              <a:t>phrase by way of asking questions – follow the </a:t>
            </a:r>
            <a:r>
              <a:rPr lang="en-US" dirty="0" err="1" smtClean="0"/>
              <a:t>guidline</a:t>
            </a:r>
            <a:r>
              <a:rPr lang="en-US" dirty="0" smtClean="0"/>
              <a:t>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Mutter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the verb: </a:t>
            </a:r>
            <a:r>
              <a:rPr lang="en-US" dirty="0" err="1" smtClean="0"/>
              <a:t>schenken</a:t>
            </a:r>
            <a:r>
              <a:rPr lang="en-US" dirty="0" smtClean="0"/>
              <a:t> (to give as a gift)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Who or what </a:t>
            </a:r>
            <a:r>
              <a:rPr lang="en-US" dirty="0" smtClean="0"/>
              <a:t>is giving (the book)? I/</a:t>
            </a:r>
            <a:r>
              <a:rPr lang="en-US" dirty="0" err="1" smtClean="0"/>
              <a:t>ich</a:t>
            </a:r>
            <a:r>
              <a:rPr lang="en-US" dirty="0" smtClean="0"/>
              <a:t> = nominative case/subject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give (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schenke</a:t>
            </a:r>
            <a:r>
              <a:rPr lang="en-US" dirty="0" smtClean="0"/>
              <a:t>) </a:t>
            </a:r>
            <a:r>
              <a:rPr lang="en-US" u="sng" dirty="0" smtClean="0"/>
              <a:t>what</a:t>
            </a:r>
            <a:r>
              <a:rPr lang="en-US" dirty="0" smtClean="0"/>
              <a:t>? the book/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 = accusative case/direct object (I am giving the object)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give the book </a:t>
            </a:r>
            <a:r>
              <a:rPr lang="en-US" u="sng" dirty="0" smtClean="0"/>
              <a:t>to whom</a:t>
            </a:r>
            <a:r>
              <a:rPr lang="en-US" dirty="0" smtClean="0"/>
              <a:t>? my mom/</a:t>
            </a:r>
            <a:r>
              <a:rPr lang="en-US" dirty="0" err="1" smtClean="0"/>
              <a:t>meiner</a:t>
            </a:r>
            <a:r>
              <a:rPr lang="en-US" dirty="0" smtClean="0"/>
              <a:t> Mutter = dative case/indirect object</a:t>
            </a:r>
          </a:p>
        </p:txBody>
      </p:sp>
    </p:spTree>
    <p:extLst>
      <p:ext uri="{BB962C8B-B14F-4D97-AF65-F5344CB8AC3E}">
        <p14:creationId xmlns:p14="http://schemas.microsoft.com/office/powerpoint/2010/main" val="3535915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conjugations</a:t>
            </a:r>
          </a:p>
          <a:p>
            <a:r>
              <a:rPr lang="en-US" dirty="0" smtClean="0"/>
              <a:t>sentences structure</a:t>
            </a:r>
          </a:p>
          <a:p>
            <a:r>
              <a:rPr lang="en-US" dirty="0" smtClean="0"/>
              <a:t>Good practice: use of: </a:t>
            </a:r>
            <a:r>
              <a:rPr lang="en-US" dirty="0" err="1" smtClean="0"/>
              <a:t>zuerst</a:t>
            </a:r>
            <a:r>
              <a:rPr lang="en-US" dirty="0" smtClean="0"/>
              <a:t>, </a:t>
            </a:r>
            <a:r>
              <a:rPr lang="en-US" dirty="0" err="1" smtClean="0"/>
              <a:t>dann</a:t>
            </a:r>
            <a:r>
              <a:rPr lang="en-US" dirty="0" smtClean="0"/>
              <a:t>, </a:t>
            </a:r>
            <a:r>
              <a:rPr lang="en-US" dirty="0" err="1" smtClean="0"/>
              <a:t>danach</a:t>
            </a:r>
            <a:r>
              <a:rPr lang="en-US" dirty="0" smtClean="0"/>
              <a:t>, </a:t>
            </a:r>
            <a:r>
              <a:rPr lang="en-US" dirty="0" err="1" smtClean="0"/>
              <a:t>zuletzt</a:t>
            </a:r>
            <a:endParaRPr lang="en-US" dirty="0" smtClean="0"/>
          </a:p>
          <a:p>
            <a:r>
              <a:rPr lang="en-US" dirty="0" smtClean="0"/>
              <a:t>verbs in general – pay more attention to</a:t>
            </a:r>
          </a:p>
          <a:p>
            <a:r>
              <a:rPr lang="en-US" dirty="0" smtClean="0"/>
              <a:t>Capitalize nouns</a:t>
            </a:r>
          </a:p>
          <a:p>
            <a:r>
              <a:rPr lang="en-US" dirty="0" smtClean="0"/>
              <a:t>use of subordinating conjunctions (</a:t>
            </a:r>
            <a:r>
              <a:rPr lang="en-US" dirty="0" err="1" smtClean="0"/>
              <a:t>dass</a:t>
            </a:r>
            <a:r>
              <a:rPr lang="en-US" dirty="0" smtClean="0"/>
              <a:t>, </a:t>
            </a:r>
            <a:r>
              <a:rPr lang="en-US" dirty="0" err="1" smtClean="0"/>
              <a:t>weil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(</a:t>
            </a:r>
            <a:r>
              <a:rPr lang="en-US" dirty="0" err="1" smtClean="0"/>
              <a:t>wenn</a:t>
            </a:r>
            <a:r>
              <a:rPr lang="en-US" dirty="0" smtClean="0"/>
              <a:t> = if or when), question words used after a main clause…)</a:t>
            </a:r>
          </a:p>
          <a:p>
            <a:r>
              <a:rPr lang="en-US" dirty="0" smtClean="0"/>
              <a:t>future tense – </a:t>
            </a:r>
            <a:r>
              <a:rPr lang="en-US" dirty="0" err="1" smtClean="0"/>
              <a:t>werden</a:t>
            </a:r>
            <a:r>
              <a:rPr lang="en-US" dirty="0" smtClean="0"/>
              <a:t> + infinitive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2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2/6/2013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eine</a:t>
            </a:r>
            <a:r>
              <a:rPr lang="en-US" dirty="0" smtClean="0"/>
              <a:t> Rat </a:t>
            </a:r>
            <a:r>
              <a:rPr lang="en-US" dirty="0" err="1" smtClean="0"/>
              <a:t>geben</a:t>
            </a:r>
            <a:r>
              <a:rPr lang="en-US" dirty="0" smtClean="0"/>
              <a:t> – to give advice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seinen</a:t>
            </a:r>
            <a:r>
              <a:rPr lang="en-US" dirty="0" smtClean="0"/>
              <a:t> </a:t>
            </a:r>
            <a:r>
              <a:rPr lang="en-US" dirty="0" err="1" smtClean="0"/>
              <a:t>Ratschlag</a:t>
            </a:r>
            <a:r>
              <a:rPr lang="en-US" dirty="0" smtClean="0"/>
              <a:t> </a:t>
            </a:r>
            <a:r>
              <a:rPr lang="en-US" dirty="0" err="1" smtClean="0"/>
              <a:t>vorlesen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lernen</a:t>
            </a:r>
            <a:r>
              <a:rPr lang="en-US" dirty="0" smtClean="0"/>
              <a:t> – to study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lerne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lerne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studieren</a:t>
            </a:r>
            <a:r>
              <a:rPr lang="en-US" dirty="0" smtClean="0"/>
              <a:t> – to go to University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studiere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 Math is my major.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will </a:t>
            </a:r>
            <a:r>
              <a:rPr lang="en-US" dirty="0" err="1" smtClean="0"/>
              <a:t>Mathe</a:t>
            </a:r>
            <a:r>
              <a:rPr lang="en-US" dirty="0" smtClean="0"/>
              <a:t> </a:t>
            </a:r>
            <a:r>
              <a:rPr lang="en-US" dirty="0" err="1" smtClean="0"/>
              <a:t>studieren</a:t>
            </a:r>
            <a:r>
              <a:rPr lang="en-US" dirty="0" smtClean="0"/>
              <a:t>. I want to study math at University.</a:t>
            </a:r>
          </a:p>
          <a:p>
            <a:r>
              <a:rPr lang="en-US" dirty="0" smtClean="0"/>
              <a:t>Um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musst</a:t>
            </a:r>
            <a:r>
              <a:rPr lang="en-US" dirty="0" smtClean="0"/>
              <a:t> du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Future Tense: </a:t>
            </a:r>
            <a:r>
              <a:rPr lang="en-US" b="1" dirty="0" err="1" smtClean="0"/>
              <a:t>werden</a:t>
            </a:r>
            <a:r>
              <a:rPr lang="en-US" b="1" dirty="0" smtClean="0"/>
              <a:t> &amp; infinitive</a:t>
            </a:r>
          </a:p>
          <a:p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wirst</a:t>
            </a:r>
            <a:r>
              <a:rPr lang="en-US" dirty="0" smtClean="0"/>
              <a:t> du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 you will have more energy.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1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7. </a:t>
            </a:r>
            <a:r>
              <a:rPr lang="en-US" dirty="0" err="1" smtClean="0"/>
              <a:t>Februar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darf</a:t>
            </a:r>
            <a:r>
              <a:rPr lang="en-US" dirty="0" smtClean="0"/>
              <a:t>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Schokolade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, </a:t>
            </a:r>
            <a:r>
              <a:rPr lang="en-US" dirty="0" err="1" smtClean="0"/>
              <a:t>denn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bin auf (</a:t>
            </a:r>
            <a:r>
              <a:rPr lang="en-US" dirty="0" err="1" smtClean="0"/>
              <a:t>gegen</a:t>
            </a:r>
            <a:r>
              <a:rPr lang="en-US" dirty="0" smtClean="0"/>
              <a:t>) </a:t>
            </a:r>
            <a:r>
              <a:rPr lang="en-US" dirty="0" err="1" smtClean="0"/>
              <a:t>Schokolade</a:t>
            </a:r>
            <a:r>
              <a:rPr lang="en-US" dirty="0" smtClean="0"/>
              <a:t> </a:t>
            </a:r>
            <a:r>
              <a:rPr lang="en-US" dirty="0" err="1" smtClean="0"/>
              <a:t>allergisch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Atem</a:t>
            </a:r>
            <a:r>
              <a:rPr lang="en-US" dirty="0" smtClean="0"/>
              <a:t> – the breath</a:t>
            </a:r>
          </a:p>
          <a:p>
            <a:r>
              <a:rPr lang="en-US" dirty="0" smtClean="0"/>
              <a:t>die Haut – the skin</a:t>
            </a:r>
          </a:p>
          <a:p>
            <a:r>
              <a:rPr lang="en-US" dirty="0" err="1" smtClean="0"/>
              <a:t>aufnehmen</a:t>
            </a:r>
            <a:r>
              <a:rPr lang="en-US" dirty="0" smtClean="0"/>
              <a:t> – to absorb</a:t>
            </a:r>
          </a:p>
          <a:p>
            <a:r>
              <a:rPr lang="en-US" dirty="0" err="1" smtClean="0"/>
              <a:t>Achtung</a:t>
            </a:r>
            <a:r>
              <a:rPr lang="en-US" dirty="0" smtClean="0"/>
              <a:t>! – Attention</a:t>
            </a:r>
          </a:p>
          <a:p>
            <a:r>
              <a:rPr lang="en-US" dirty="0" smtClean="0"/>
              <a:t>auf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achten</a:t>
            </a:r>
            <a:r>
              <a:rPr lang="en-US" dirty="0" smtClean="0"/>
              <a:t> – to pay attention to something</a:t>
            </a:r>
          </a:p>
          <a:p>
            <a:r>
              <a:rPr lang="en-US" dirty="0" err="1" smtClean="0"/>
              <a:t>Nehmen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vornehmen</a:t>
            </a:r>
            <a:r>
              <a:rPr lang="en-US" dirty="0" smtClean="0"/>
              <a:t> – to plan something, to undertake something</a:t>
            </a:r>
          </a:p>
          <a:p>
            <a:r>
              <a:rPr lang="en-US" dirty="0" err="1" smtClean="0"/>
              <a:t>niedrig</a:t>
            </a:r>
            <a:r>
              <a:rPr lang="en-US" dirty="0" smtClean="0"/>
              <a:t> – low</a:t>
            </a:r>
          </a:p>
          <a:p>
            <a:r>
              <a:rPr lang="en-US" dirty="0" err="1" smtClean="0"/>
              <a:t>flach</a:t>
            </a:r>
            <a:r>
              <a:rPr lang="en-US" dirty="0" smtClean="0"/>
              <a:t> - flat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aufwachen</a:t>
            </a:r>
            <a:r>
              <a:rPr lang="en-US" dirty="0" smtClean="0"/>
              <a:t> – to wake up</a:t>
            </a:r>
          </a:p>
          <a:p>
            <a:r>
              <a:rPr lang="en-US" dirty="0" err="1" smtClean="0"/>
              <a:t>wach</a:t>
            </a:r>
            <a:r>
              <a:rPr lang="en-US" dirty="0" smtClean="0"/>
              <a:t> – awake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– to relax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entspanne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mit </a:t>
            </a:r>
            <a:r>
              <a:rPr lang="en-US" dirty="0" err="1" smtClean="0"/>
              <a:t>Musik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unterstüzen</a:t>
            </a:r>
            <a:r>
              <a:rPr lang="en-US" dirty="0" smtClean="0"/>
              <a:t> – to support</a:t>
            </a:r>
          </a:p>
          <a:p>
            <a:r>
              <a:rPr lang="en-US" dirty="0" err="1" smtClean="0"/>
              <a:t>weich</a:t>
            </a:r>
            <a:r>
              <a:rPr lang="en-US" dirty="0" smtClean="0"/>
              <a:t> – soft</a:t>
            </a:r>
          </a:p>
          <a:p>
            <a:r>
              <a:rPr lang="en-US" dirty="0" smtClean="0"/>
              <a:t>hart – hard</a:t>
            </a:r>
          </a:p>
          <a:p>
            <a:r>
              <a:rPr lang="en-US" dirty="0" err="1" smtClean="0"/>
              <a:t>einfach</a:t>
            </a:r>
            <a:r>
              <a:rPr lang="en-US" dirty="0" smtClean="0"/>
              <a:t> – easy</a:t>
            </a:r>
          </a:p>
          <a:p>
            <a:r>
              <a:rPr lang="en-US" dirty="0" err="1" smtClean="0"/>
              <a:t>schwierig</a:t>
            </a:r>
            <a:r>
              <a:rPr lang="en-US" dirty="0" smtClean="0"/>
              <a:t> – difficult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konzentrieren</a:t>
            </a:r>
            <a:r>
              <a:rPr lang="en-US" dirty="0" smtClean="0"/>
              <a:t> – to concentrate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konzentriere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auf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1760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– it is fun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it was fun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das Essen – the food</a:t>
            </a:r>
          </a:p>
          <a:p>
            <a:r>
              <a:rPr lang="en-US" dirty="0" smtClean="0"/>
              <a:t>Turkey – </a:t>
            </a:r>
            <a:r>
              <a:rPr lang="en-US" dirty="0" smtClean="0">
                <a:solidFill>
                  <a:srgbClr val="FF0000"/>
                </a:solidFill>
              </a:rPr>
              <a:t>geographic</a:t>
            </a:r>
            <a:r>
              <a:rPr lang="en-US" dirty="0" smtClean="0"/>
              <a:t> - die </a:t>
            </a:r>
            <a:r>
              <a:rPr lang="en-US" dirty="0" err="1" smtClean="0"/>
              <a:t>Türkei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Truthan</a:t>
            </a:r>
            <a:r>
              <a:rPr lang="en-US" dirty="0" smtClean="0"/>
              <a:t> – food – Turkey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gefeiert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> </a:t>
            </a:r>
            <a:r>
              <a:rPr lang="en-US" dirty="0" smtClean="0"/>
              <a:t>– my whole family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Süßkartoffeln</a:t>
            </a:r>
            <a:r>
              <a:rPr lang="en-US" dirty="0" smtClean="0"/>
              <a:t> – sweet </a:t>
            </a:r>
            <a:r>
              <a:rPr lang="en-US" dirty="0" err="1" smtClean="0"/>
              <a:t>potatos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Ich</a:t>
            </a:r>
            <a:r>
              <a:rPr lang="en-US" dirty="0"/>
              <a:t> war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/>
              <a:t> </a:t>
            </a:r>
            <a:r>
              <a:rPr lang="en-US" dirty="0" err="1"/>
              <a:t>Onkel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um </a:t>
            </a:r>
            <a:r>
              <a:rPr lang="en-US" dirty="0" err="1" smtClean="0"/>
              <a:t>dankbar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a time to be thankful</a:t>
            </a:r>
          </a:p>
          <a:p>
            <a:r>
              <a:rPr lang="en-US" dirty="0" smtClean="0"/>
              <a:t>Please: </a:t>
            </a:r>
            <a:r>
              <a:rPr lang="en-US" dirty="0" smtClean="0">
                <a:solidFill>
                  <a:srgbClr val="FF0000"/>
                </a:solidFill>
              </a:rPr>
              <a:t>no B for </a:t>
            </a:r>
            <a:r>
              <a:rPr lang="en-US" dirty="0" err="1" smtClean="0">
                <a:solidFill>
                  <a:srgbClr val="FF0000"/>
                </a:solidFill>
              </a:rPr>
              <a:t>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“</a:t>
            </a:r>
            <a:r>
              <a:rPr lang="en-US" dirty="0" err="1" smtClean="0"/>
              <a:t>ss</a:t>
            </a:r>
            <a:r>
              <a:rPr lang="en-US" dirty="0" smtClean="0"/>
              <a:t>” instead.</a:t>
            </a:r>
          </a:p>
          <a:p>
            <a:r>
              <a:rPr lang="en-US" dirty="0" smtClean="0"/>
              <a:t>Umlaut </a:t>
            </a:r>
            <a:r>
              <a:rPr lang="en-US" dirty="0" err="1" smtClean="0"/>
              <a:t>ue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ü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oe</a:t>
            </a:r>
            <a:r>
              <a:rPr lang="en-US" dirty="0" smtClean="0"/>
              <a:t>=</a:t>
            </a:r>
            <a:r>
              <a:rPr lang="en-US" dirty="0" err="1" smtClean="0"/>
              <a:t>ö</a:t>
            </a:r>
            <a:r>
              <a:rPr lang="en-US" dirty="0" smtClean="0"/>
              <a:t>   </a:t>
            </a:r>
            <a:r>
              <a:rPr lang="en-US" dirty="0" err="1" smtClean="0"/>
              <a:t>ae</a:t>
            </a:r>
            <a:r>
              <a:rPr lang="en-US" dirty="0" smtClean="0"/>
              <a:t>=</a:t>
            </a:r>
            <a:r>
              <a:rPr lang="en-US" dirty="0" err="1" smtClean="0"/>
              <a:t>ä</a:t>
            </a:r>
            <a:endParaRPr lang="en-US" dirty="0" smtClean="0"/>
          </a:p>
          <a:p>
            <a:r>
              <a:rPr lang="en-US" dirty="0" smtClean="0"/>
              <a:t>ex  das </a:t>
            </a:r>
            <a:r>
              <a:rPr lang="en-US" dirty="0" err="1" smtClean="0"/>
              <a:t>Buch</a:t>
            </a:r>
            <a:r>
              <a:rPr lang="en-US" dirty="0" smtClean="0"/>
              <a:t>   plural  - die </a:t>
            </a:r>
            <a:r>
              <a:rPr lang="en-US" dirty="0" err="1" smtClean="0"/>
              <a:t>Buecher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die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Thanksgiving, um Dank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…, in order to give thanks.</a:t>
            </a:r>
          </a:p>
          <a:p>
            <a:endParaRPr lang="en-US" dirty="0" smtClean="0"/>
          </a:p>
          <a:p>
            <a:r>
              <a:rPr lang="en-US" dirty="0" smtClean="0"/>
              <a:t>Ending: Tschüs       Bis </a:t>
            </a:r>
            <a:r>
              <a:rPr lang="en-US" dirty="0" err="1" smtClean="0"/>
              <a:t>dann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  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endParaRPr lang="en-US" dirty="0" smtClean="0"/>
          </a:p>
          <a:p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- all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599"/>
            <a:ext cx="8534400" cy="954685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Eine</a:t>
            </a:r>
            <a:r>
              <a:rPr lang="en-US" sz="3200" dirty="0" smtClean="0"/>
              <a:t> Geschichte / </a:t>
            </a:r>
            <a:r>
              <a:rPr lang="en-US" sz="3200" dirty="0" err="1" smtClean="0"/>
              <a:t>ein</a:t>
            </a:r>
            <a:r>
              <a:rPr lang="en-US" sz="3200" dirty="0" smtClean="0"/>
              <a:t> </a:t>
            </a:r>
            <a:r>
              <a:rPr lang="en-US" sz="3200" dirty="0" err="1" smtClean="0"/>
              <a:t>Buch</a:t>
            </a:r>
            <a:r>
              <a:rPr lang="en-US" sz="3200" dirty="0" smtClean="0"/>
              <a:t> / </a:t>
            </a:r>
            <a:r>
              <a:rPr lang="en-US" sz="3200" dirty="0" err="1" smtClean="0"/>
              <a:t>einen</a:t>
            </a:r>
            <a:r>
              <a:rPr lang="en-US" sz="3200" dirty="0" smtClean="0"/>
              <a:t> Film </a:t>
            </a:r>
            <a:r>
              <a:rPr lang="en-US" sz="3200" dirty="0" err="1" smtClean="0"/>
              <a:t>zusammenfassen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757933"/>
            <a:ext cx="850392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Das </a:t>
            </a:r>
            <a:r>
              <a:rPr lang="en-US" sz="2900" dirty="0" err="1" smtClean="0"/>
              <a:t>Buch</a:t>
            </a:r>
            <a:r>
              <a:rPr lang="en-US" sz="2900" dirty="0" smtClean="0"/>
              <a:t> </a:t>
            </a:r>
            <a:r>
              <a:rPr lang="en-US" sz="2900" dirty="0" err="1" smtClean="0"/>
              <a:t>handelt</a:t>
            </a:r>
            <a:r>
              <a:rPr lang="en-US" sz="2900" dirty="0" smtClean="0"/>
              <a:t> von </a:t>
            </a:r>
            <a:r>
              <a:rPr lang="en-US" sz="2900" dirty="0" err="1" smtClean="0"/>
              <a:t>einem</a:t>
            </a:r>
            <a:r>
              <a:rPr lang="en-US" sz="2900" dirty="0" smtClean="0"/>
              <a:t> </a:t>
            </a:r>
            <a:r>
              <a:rPr lang="en-US" sz="2900" dirty="0" err="1" smtClean="0"/>
              <a:t>Jungen</a:t>
            </a:r>
            <a:r>
              <a:rPr lang="en-US" sz="2900" dirty="0" smtClean="0"/>
              <a:t>.</a:t>
            </a:r>
          </a:p>
          <a:p>
            <a:r>
              <a:rPr lang="en-US" sz="2900" dirty="0" smtClean="0"/>
              <a:t>Die Geschichte </a:t>
            </a:r>
            <a:r>
              <a:rPr lang="en-US" sz="2900" dirty="0" err="1" smtClean="0"/>
              <a:t>handelt</a:t>
            </a:r>
            <a:r>
              <a:rPr lang="en-US" sz="2900" dirty="0" smtClean="0"/>
              <a:t> von ….</a:t>
            </a:r>
          </a:p>
          <a:p>
            <a:r>
              <a:rPr lang="en-US" sz="2900" dirty="0" smtClean="0"/>
              <a:t>Das </a:t>
            </a:r>
            <a:r>
              <a:rPr lang="en-US" sz="2900" dirty="0" err="1" smtClean="0"/>
              <a:t>Kapitel</a:t>
            </a:r>
            <a:r>
              <a:rPr lang="en-US" sz="2900" dirty="0" smtClean="0"/>
              <a:t> </a:t>
            </a:r>
            <a:r>
              <a:rPr lang="en-US" sz="2900" dirty="0" err="1" smtClean="0"/>
              <a:t>handelt</a:t>
            </a:r>
            <a:r>
              <a:rPr lang="en-US" sz="2900" dirty="0" smtClean="0"/>
              <a:t> von …</a:t>
            </a:r>
          </a:p>
          <a:p>
            <a:r>
              <a:rPr lang="en-US" sz="2900" dirty="0" smtClean="0"/>
              <a:t>Der Film </a:t>
            </a:r>
            <a:r>
              <a:rPr lang="en-US" sz="2900" dirty="0" err="1" smtClean="0"/>
              <a:t>handelt</a:t>
            </a:r>
            <a:r>
              <a:rPr lang="en-US" sz="2900" dirty="0" smtClean="0"/>
              <a:t> von …</a:t>
            </a:r>
          </a:p>
          <a:p>
            <a:r>
              <a:rPr lang="en-US" sz="2900" dirty="0">
                <a:solidFill>
                  <a:srgbClr val="008000"/>
                </a:solidFill>
              </a:rPr>
              <a:t>Das </a:t>
            </a:r>
            <a:r>
              <a:rPr lang="en-US" sz="2900" dirty="0" err="1">
                <a:solidFill>
                  <a:srgbClr val="008000"/>
                </a:solidFill>
              </a:rPr>
              <a:t>Buch</a:t>
            </a:r>
            <a:r>
              <a:rPr lang="en-US" sz="2900" dirty="0">
                <a:solidFill>
                  <a:srgbClr val="008000"/>
                </a:solidFill>
              </a:rPr>
              <a:t> </a:t>
            </a:r>
            <a:r>
              <a:rPr lang="en-US" sz="2900" dirty="0" err="1">
                <a:solidFill>
                  <a:srgbClr val="008000"/>
                </a:solidFill>
              </a:rPr>
              <a:t>handelt</a:t>
            </a:r>
            <a:r>
              <a:rPr lang="en-US" sz="2900" dirty="0">
                <a:solidFill>
                  <a:srgbClr val="008000"/>
                </a:solidFill>
              </a:rPr>
              <a:t> von + Dative</a:t>
            </a:r>
          </a:p>
          <a:p>
            <a:endParaRPr lang="en-US" sz="2900" dirty="0" smtClean="0"/>
          </a:p>
          <a:p>
            <a:r>
              <a:rPr lang="en-US" sz="2900" dirty="0" smtClean="0"/>
              <a:t>In </a:t>
            </a:r>
            <a:r>
              <a:rPr lang="en-US" sz="2900" dirty="0" err="1" smtClean="0"/>
              <a:t>dem</a:t>
            </a:r>
            <a:r>
              <a:rPr lang="en-US" sz="2900" dirty="0" smtClean="0"/>
              <a:t> </a:t>
            </a:r>
            <a:r>
              <a:rPr lang="en-US" sz="2900" dirty="0" err="1" smtClean="0"/>
              <a:t>Buch</a:t>
            </a:r>
            <a:r>
              <a:rPr lang="en-US" sz="2900" dirty="0" smtClean="0"/>
              <a:t> </a:t>
            </a:r>
            <a:r>
              <a:rPr lang="en-US" sz="2900" dirty="0" err="1" smtClean="0"/>
              <a:t>geht</a:t>
            </a:r>
            <a:r>
              <a:rPr lang="en-US" sz="2900" dirty="0" smtClean="0"/>
              <a:t> </a:t>
            </a:r>
            <a:r>
              <a:rPr lang="en-US" sz="2900" dirty="0" err="1" smtClean="0"/>
              <a:t>es</a:t>
            </a:r>
            <a:r>
              <a:rPr lang="en-US" sz="2900" dirty="0" smtClean="0"/>
              <a:t> um </a:t>
            </a:r>
            <a:r>
              <a:rPr lang="en-US" sz="2900" dirty="0" err="1" smtClean="0"/>
              <a:t>einen</a:t>
            </a:r>
            <a:r>
              <a:rPr lang="en-US" sz="2900" dirty="0" smtClean="0"/>
              <a:t> </a:t>
            </a:r>
            <a:r>
              <a:rPr lang="en-US" sz="2900" dirty="0" err="1" smtClean="0"/>
              <a:t>Jungen</a:t>
            </a:r>
            <a:r>
              <a:rPr lang="en-US" sz="2900" dirty="0" smtClean="0"/>
              <a:t>.</a:t>
            </a:r>
          </a:p>
          <a:p>
            <a:r>
              <a:rPr lang="en-US" sz="2900" dirty="0" smtClean="0"/>
              <a:t>In der Geschichte </a:t>
            </a:r>
            <a:r>
              <a:rPr lang="en-US" sz="2900" dirty="0" err="1" smtClean="0"/>
              <a:t>geht</a:t>
            </a:r>
            <a:r>
              <a:rPr lang="en-US" sz="2900" dirty="0" smtClean="0"/>
              <a:t> </a:t>
            </a:r>
            <a:r>
              <a:rPr lang="en-US" sz="2900" dirty="0" err="1" smtClean="0"/>
              <a:t>es</a:t>
            </a:r>
            <a:r>
              <a:rPr lang="en-US" sz="2900" dirty="0" smtClean="0"/>
              <a:t> um…</a:t>
            </a:r>
          </a:p>
          <a:p>
            <a:r>
              <a:rPr lang="en-US" sz="2900" dirty="0" smtClean="0"/>
              <a:t>In </a:t>
            </a:r>
            <a:r>
              <a:rPr lang="en-US" sz="2900" dirty="0" err="1" smtClean="0"/>
              <a:t>dem</a:t>
            </a:r>
            <a:r>
              <a:rPr lang="en-US" sz="2900" dirty="0" smtClean="0"/>
              <a:t> </a:t>
            </a:r>
            <a:r>
              <a:rPr lang="en-US" sz="2900" dirty="0" err="1" smtClean="0"/>
              <a:t>Kapitel</a:t>
            </a:r>
            <a:r>
              <a:rPr lang="en-US" sz="2900" dirty="0" smtClean="0"/>
              <a:t> </a:t>
            </a:r>
            <a:r>
              <a:rPr lang="en-US" sz="2900" dirty="0" err="1" smtClean="0"/>
              <a:t>geht</a:t>
            </a:r>
            <a:r>
              <a:rPr lang="en-US" sz="2900" dirty="0" smtClean="0"/>
              <a:t> </a:t>
            </a:r>
            <a:r>
              <a:rPr lang="en-US" sz="2900" dirty="0" err="1" smtClean="0"/>
              <a:t>es</a:t>
            </a:r>
            <a:r>
              <a:rPr lang="en-US" sz="2900" dirty="0" smtClean="0"/>
              <a:t> um … </a:t>
            </a:r>
          </a:p>
          <a:p>
            <a:r>
              <a:rPr lang="en-US" sz="2900" dirty="0" smtClean="0"/>
              <a:t>In </a:t>
            </a:r>
            <a:r>
              <a:rPr lang="en-US" sz="2900" dirty="0" err="1" smtClean="0"/>
              <a:t>dem</a:t>
            </a:r>
            <a:r>
              <a:rPr lang="en-US" sz="2900" dirty="0" smtClean="0"/>
              <a:t> Film </a:t>
            </a:r>
            <a:r>
              <a:rPr lang="en-US" sz="2900" dirty="0" err="1" smtClean="0"/>
              <a:t>geht</a:t>
            </a:r>
            <a:r>
              <a:rPr lang="en-US" sz="2900" dirty="0" smtClean="0"/>
              <a:t> </a:t>
            </a:r>
            <a:r>
              <a:rPr lang="en-US" sz="2900" dirty="0" err="1" smtClean="0"/>
              <a:t>es</a:t>
            </a:r>
            <a:r>
              <a:rPr lang="en-US" sz="2900" dirty="0" smtClean="0"/>
              <a:t> um …</a:t>
            </a:r>
          </a:p>
          <a:p>
            <a:r>
              <a:rPr lang="en-US" sz="2900" dirty="0" smtClean="0">
                <a:solidFill>
                  <a:srgbClr val="008000"/>
                </a:solidFill>
              </a:rPr>
              <a:t>In </a:t>
            </a:r>
            <a:r>
              <a:rPr lang="en-US" sz="2900" dirty="0" err="1" smtClean="0">
                <a:solidFill>
                  <a:srgbClr val="008000"/>
                </a:solidFill>
              </a:rPr>
              <a:t>dem</a:t>
            </a:r>
            <a:r>
              <a:rPr lang="en-US" sz="2900" dirty="0" smtClean="0">
                <a:solidFill>
                  <a:srgbClr val="008000"/>
                </a:solidFill>
              </a:rPr>
              <a:t> </a:t>
            </a:r>
            <a:r>
              <a:rPr lang="en-US" sz="2900" dirty="0" err="1" smtClean="0">
                <a:solidFill>
                  <a:srgbClr val="008000"/>
                </a:solidFill>
              </a:rPr>
              <a:t>Buch</a:t>
            </a:r>
            <a:r>
              <a:rPr lang="en-US" sz="2900" dirty="0" smtClean="0">
                <a:solidFill>
                  <a:srgbClr val="008000"/>
                </a:solidFill>
              </a:rPr>
              <a:t> </a:t>
            </a:r>
            <a:r>
              <a:rPr lang="en-US" sz="2900" dirty="0" err="1" smtClean="0">
                <a:solidFill>
                  <a:srgbClr val="008000"/>
                </a:solidFill>
              </a:rPr>
              <a:t>geht</a:t>
            </a:r>
            <a:r>
              <a:rPr lang="en-US" sz="2900" dirty="0" smtClean="0">
                <a:solidFill>
                  <a:srgbClr val="008000"/>
                </a:solidFill>
              </a:rPr>
              <a:t> </a:t>
            </a:r>
            <a:r>
              <a:rPr lang="en-US" sz="2900" dirty="0" err="1" smtClean="0">
                <a:solidFill>
                  <a:srgbClr val="008000"/>
                </a:solidFill>
              </a:rPr>
              <a:t>es</a:t>
            </a:r>
            <a:r>
              <a:rPr lang="en-US" sz="2900" dirty="0" smtClean="0">
                <a:solidFill>
                  <a:srgbClr val="008000"/>
                </a:solidFill>
              </a:rPr>
              <a:t> um + </a:t>
            </a:r>
            <a:r>
              <a:rPr lang="en-US" sz="2900" dirty="0" err="1" smtClean="0">
                <a:solidFill>
                  <a:srgbClr val="008000"/>
                </a:solidFill>
              </a:rPr>
              <a:t>Akkusative</a:t>
            </a:r>
            <a:endParaRPr lang="en-US" sz="2900" dirty="0" smtClean="0">
              <a:solidFill>
                <a:srgbClr val="008000"/>
              </a:solidFill>
            </a:endParaRPr>
          </a:p>
          <a:p>
            <a:endParaRPr lang="en-US" sz="2900" dirty="0"/>
          </a:p>
          <a:p>
            <a:r>
              <a:rPr lang="en-US" sz="2900" dirty="0" smtClean="0"/>
              <a:t>Das </a:t>
            </a:r>
            <a:r>
              <a:rPr lang="en-US" sz="2900" dirty="0" err="1" smtClean="0"/>
              <a:t>Buch</a:t>
            </a:r>
            <a:r>
              <a:rPr lang="en-US" sz="2900" dirty="0" smtClean="0"/>
              <a:t> </a:t>
            </a:r>
            <a:r>
              <a:rPr lang="en-US" sz="2900" dirty="0" err="1" smtClean="0"/>
              <a:t>handelt</a:t>
            </a:r>
            <a:r>
              <a:rPr lang="en-US" sz="2900" dirty="0" smtClean="0"/>
              <a:t> von </a:t>
            </a:r>
            <a:r>
              <a:rPr lang="en-US" sz="2900" dirty="0" err="1" smtClean="0"/>
              <a:t>einem</a:t>
            </a:r>
            <a:r>
              <a:rPr lang="en-US" sz="2900" dirty="0" smtClean="0"/>
              <a:t> </a:t>
            </a:r>
            <a:r>
              <a:rPr lang="en-US" sz="2900" dirty="0" err="1" smtClean="0"/>
              <a:t>Jungen</a:t>
            </a:r>
            <a:r>
              <a:rPr lang="en-US" sz="2900" dirty="0" smtClean="0"/>
              <a:t>, der (who) …</a:t>
            </a:r>
          </a:p>
          <a:p>
            <a:r>
              <a:rPr lang="en-US" sz="2900" dirty="0" smtClean="0"/>
              <a:t>(der: relative pronoun, </a:t>
            </a:r>
            <a:r>
              <a:rPr lang="en-US" sz="2900" dirty="0"/>
              <a:t> </a:t>
            </a:r>
            <a:r>
              <a:rPr lang="en-US" sz="2900" dirty="0" smtClean="0"/>
              <a:t>move conjugated verb to the back, last position)</a:t>
            </a:r>
          </a:p>
          <a:p>
            <a:endParaRPr lang="en-US" sz="2900" dirty="0"/>
          </a:p>
          <a:p>
            <a:r>
              <a:rPr lang="en-US" sz="2900" dirty="0" err="1" smtClean="0"/>
              <a:t>Zusammenfassung</a:t>
            </a:r>
            <a:r>
              <a:rPr lang="en-US" sz="2900" dirty="0" smtClean="0"/>
              <a:t> </a:t>
            </a:r>
            <a:r>
              <a:rPr lang="en-US" sz="2900" dirty="0" err="1" smtClean="0"/>
              <a:t>im</a:t>
            </a:r>
            <a:r>
              <a:rPr lang="en-US" sz="2900" dirty="0" smtClean="0"/>
              <a:t> </a:t>
            </a:r>
            <a:r>
              <a:rPr lang="en-US" sz="2900" dirty="0" err="1" smtClean="0"/>
              <a:t>Präsens</a:t>
            </a:r>
            <a:r>
              <a:rPr lang="en-US" sz="2900" dirty="0" smtClean="0"/>
              <a:t> </a:t>
            </a:r>
            <a:r>
              <a:rPr lang="en-US" sz="2900" dirty="0" err="1" smtClean="0"/>
              <a:t>schreiben</a:t>
            </a:r>
            <a:endParaRPr lang="en-US" sz="29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13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 – it’s a shame, its’ a pity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 </a:t>
            </a:r>
          </a:p>
          <a:p>
            <a:r>
              <a:rPr lang="en-US" dirty="0" err="1" smtClean="0"/>
              <a:t>auch</a:t>
            </a:r>
            <a:r>
              <a:rPr lang="en-US" dirty="0" smtClean="0"/>
              <a:t> – also in English</a:t>
            </a:r>
          </a:p>
          <a:p>
            <a:r>
              <a:rPr lang="en-US" dirty="0" smtClean="0"/>
              <a:t>also – so, thus in English</a:t>
            </a:r>
          </a:p>
          <a:p>
            <a:r>
              <a:rPr lang="en-US" dirty="0" smtClean="0"/>
              <a:t>Also! – Well! in English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u="sng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ins Kino. – I also like to go to the movie theatre.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Athlet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Athletin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fett</a:t>
            </a:r>
            <a:r>
              <a:rPr lang="en-US" dirty="0" smtClean="0"/>
              <a:t> – fat</a:t>
            </a:r>
          </a:p>
          <a:p>
            <a:r>
              <a:rPr lang="en-US" dirty="0" smtClean="0"/>
              <a:t>used for food in this chapter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vermeide</a:t>
            </a:r>
            <a:r>
              <a:rPr lang="en-US" dirty="0" smtClean="0"/>
              <a:t> </a:t>
            </a:r>
            <a:r>
              <a:rPr lang="en-US" dirty="0" err="1" smtClean="0"/>
              <a:t>fettes</a:t>
            </a:r>
            <a:r>
              <a:rPr lang="en-US" dirty="0" smtClean="0"/>
              <a:t> </a:t>
            </a:r>
            <a:r>
              <a:rPr lang="en-US" dirty="0" err="1" smtClean="0"/>
              <a:t>Esssen</a:t>
            </a:r>
            <a:r>
              <a:rPr lang="en-US" dirty="0" smtClean="0"/>
              <a:t>. – I avoid fat foods.</a:t>
            </a:r>
          </a:p>
          <a:p>
            <a:r>
              <a:rPr lang="en-US" dirty="0" smtClean="0"/>
              <a:t>dick – corpulent, plump </a:t>
            </a:r>
          </a:p>
          <a:p>
            <a:r>
              <a:rPr lang="en-US" dirty="0" smtClean="0"/>
              <a:t>used for a person that is  heavily overweight (do not use for fat foods!)</a:t>
            </a:r>
          </a:p>
          <a:p>
            <a:r>
              <a:rPr lang="en-US" dirty="0" smtClean="0"/>
              <a:t>“American Football” </a:t>
            </a:r>
            <a:r>
              <a:rPr lang="en-US" dirty="0" err="1" smtClean="0"/>
              <a:t>oder</a:t>
            </a:r>
            <a:r>
              <a:rPr lang="en-US" dirty="0" smtClean="0"/>
              <a:t> “Football” in German for your version of American football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10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Lieblings</a:t>
            </a:r>
            <a:r>
              <a:rPr lang="en-US" dirty="0" smtClean="0"/>
              <a:t>….  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Lieblingsobst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Lieblingssport</a:t>
            </a:r>
            <a:endParaRPr lang="en-US" dirty="0" smtClean="0"/>
          </a:p>
          <a:p>
            <a:r>
              <a:rPr lang="en-US" dirty="0" err="1" smtClean="0"/>
              <a:t>gesund</a:t>
            </a:r>
            <a:r>
              <a:rPr lang="en-US" dirty="0" smtClean="0"/>
              <a:t> – healthy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Gesundheit</a:t>
            </a:r>
            <a:r>
              <a:rPr lang="en-US" dirty="0" smtClean="0"/>
              <a:t> – health (noun)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oft </a:t>
            </a:r>
            <a:r>
              <a:rPr lang="en-US" dirty="0" err="1" smtClean="0"/>
              <a:t>Obst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Frühstück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6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gesund</a:t>
            </a:r>
            <a:r>
              <a:rPr lang="en-US" dirty="0" smtClean="0"/>
              <a:t> – healthy</a:t>
            </a:r>
          </a:p>
          <a:p>
            <a:endParaRPr lang="en-US" dirty="0" smtClean="0"/>
          </a:p>
          <a:p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/>
              <a:t>leben</a:t>
            </a:r>
            <a:r>
              <a:rPr lang="en-US" dirty="0"/>
              <a:t> – to live in a healthy way </a:t>
            </a:r>
          </a:p>
          <a:p>
            <a:r>
              <a:rPr lang="en-US" dirty="0" err="1"/>
              <a:t>gesund</a:t>
            </a:r>
            <a:r>
              <a:rPr lang="en-US" dirty="0"/>
              <a:t> </a:t>
            </a:r>
            <a:r>
              <a:rPr lang="en-US" dirty="0" err="1"/>
              <a:t>essen</a:t>
            </a:r>
            <a:r>
              <a:rPr lang="en-US" dirty="0"/>
              <a:t> – to eat healthy</a:t>
            </a:r>
          </a:p>
          <a:p>
            <a:endParaRPr lang="en-US" dirty="0" smtClean="0"/>
          </a:p>
          <a:p>
            <a:r>
              <a:rPr lang="en-US" dirty="0" err="1" smtClean="0"/>
              <a:t>vernünftig</a:t>
            </a:r>
            <a:r>
              <a:rPr lang="en-US" dirty="0" smtClean="0"/>
              <a:t> </a:t>
            </a:r>
            <a:r>
              <a:rPr lang="en-US" dirty="0" err="1"/>
              <a:t>essen</a:t>
            </a:r>
            <a:r>
              <a:rPr lang="en-US" dirty="0"/>
              <a:t> – to eat reasonably, to eat healthy food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lebe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vernünftig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72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–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(reflexive)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– be happy, be glad, be pleased</a:t>
            </a:r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smtClean="0"/>
              <a:t>auf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</a:t>
            </a:r>
            <a:r>
              <a:rPr lang="en-US" dirty="0" err="1" smtClean="0"/>
              <a:t>Akk</a:t>
            </a:r>
            <a:r>
              <a:rPr lang="en-US" dirty="0" smtClean="0"/>
              <a:t>) – to look forward to something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</a:t>
            </a:r>
            <a:r>
              <a:rPr lang="en-US" dirty="0" err="1" smtClean="0"/>
              <a:t>Akk</a:t>
            </a:r>
            <a:r>
              <a:rPr lang="en-US" dirty="0" smtClean="0"/>
              <a:t>) – to be happy about something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mich.</a:t>
            </a:r>
            <a:r>
              <a:rPr lang="en-US" dirty="0" smtClean="0"/>
              <a:t> – I am happy.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smtClean="0"/>
              <a:t>auf </a:t>
            </a:r>
            <a:r>
              <a:rPr lang="en-US" dirty="0" err="1" smtClean="0"/>
              <a:t>Weihnachten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smtClean="0"/>
              <a:t>auf</a:t>
            </a:r>
            <a:r>
              <a:rPr lang="en-US" dirty="0" smtClean="0"/>
              <a:t>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Geburtstag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gute</a:t>
            </a:r>
            <a:r>
              <a:rPr lang="en-US" dirty="0" smtClean="0"/>
              <a:t> Note.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deinen</a:t>
            </a:r>
            <a:r>
              <a:rPr lang="en-US" dirty="0" smtClean="0"/>
              <a:t> Brief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56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 (reflexive)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ernähren</a:t>
            </a:r>
            <a:r>
              <a:rPr lang="en-US" dirty="0"/>
              <a:t> </a:t>
            </a:r>
            <a:r>
              <a:rPr lang="en-US" dirty="0" smtClean="0"/>
              <a:t>– nourish (yourself) </a:t>
            </a:r>
          </a:p>
          <a:p>
            <a:endParaRPr lang="en-US" dirty="0"/>
          </a:p>
          <a:p>
            <a:r>
              <a:rPr lang="en-US" dirty="0" err="1"/>
              <a:t>sich</a:t>
            </a:r>
            <a:r>
              <a:rPr lang="en-US" dirty="0"/>
              <a:t> fit </a:t>
            </a:r>
            <a:r>
              <a:rPr lang="en-US" dirty="0" err="1"/>
              <a:t>halten</a:t>
            </a:r>
            <a:r>
              <a:rPr lang="en-US" dirty="0"/>
              <a:t> – </a:t>
            </a:r>
            <a:r>
              <a:rPr lang="en-US" dirty="0" smtClean="0"/>
              <a:t>to keep fit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 smtClean="0"/>
              <a:t> – to feel 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gut </a:t>
            </a:r>
            <a:r>
              <a:rPr lang="en-US" dirty="0" err="1" smtClean="0"/>
              <a:t>fühlen</a:t>
            </a:r>
            <a:r>
              <a:rPr lang="en-US" dirty="0" smtClean="0"/>
              <a:t> – feel good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/>
              <a:t> </a:t>
            </a:r>
            <a:r>
              <a:rPr lang="en-US" dirty="0" smtClean="0"/>
              <a:t>– feel  well</a:t>
            </a:r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gut/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 smtClean="0"/>
              <a:t> – to not feel good/well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ernähre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gut.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ernähre</a:t>
            </a:r>
            <a:r>
              <a:rPr lang="en-US" dirty="0" smtClean="0"/>
              <a:t> das Baby gut.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halte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fit.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dirty="0" smtClean="0"/>
              <a:t> Tag ins Fitness Studio.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fühle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gut!</a:t>
            </a:r>
          </a:p>
          <a:p>
            <a:endParaRPr lang="en-US" dirty="0"/>
          </a:p>
          <a:p>
            <a:r>
              <a:rPr lang="en-US" dirty="0" smtClean="0"/>
              <a:t>Peter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smtClean="0"/>
              <a:t>gar </a:t>
            </a:r>
            <a:r>
              <a:rPr lang="en-US" u="sng" dirty="0" err="1" smtClean="0"/>
              <a:t>nicht</a:t>
            </a:r>
            <a:r>
              <a:rPr lang="en-US" u="sng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.</a:t>
            </a:r>
          </a:p>
          <a:p>
            <a:r>
              <a:rPr lang="en-US" dirty="0" smtClean="0"/>
              <a:t>(gar </a:t>
            </a:r>
            <a:r>
              <a:rPr lang="en-US" dirty="0" err="1" smtClean="0"/>
              <a:t>nicht</a:t>
            </a:r>
            <a:r>
              <a:rPr lang="en-US" dirty="0" smtClean="0"/>
              <a:t> – not at all)</a:t>
            </a:r>
          </a:p>
        </p:txBody>
      </p:sp>
    </p:spTree>
    <p:extLst>
      <p:ext uri="{BB962C8B-B14F-4D97-AF65-F5344CB8AC3E}">
        <p14:creationId xmlns:p14="http://schemas.microsoft.com/office/powerpoint/2010/main" val="1571778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– it is fun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it was fun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das Essen – the food</a:t>
            </a:r>
          </a:p>
          <a:p>
            <a:r>
              <a:rPr lang="en-US" dirty="0" smtClean="0"/>
              <a:t>Turkey – </a:t>
            </a:r>
            <a:r>
              <a:rPr lang="en-US" dirty="0" smtClean="0">
                <a:solidFill>
                  <a:srgbClr val="FF0000"/>
                </a:solidFill>
              </a:rPr>
              <a:t>geographic</a:t>
            </a:r>
            <a:r>
              <a:rPr lang="en-US" dirty="0" smtClean="0"/>
              <a:t> - die </a:t>
            </a:r>
            <a:r>
              <a:rPr lang="en-US" dirty="0" err="1" smtClean="0"/>
              <a:t>Türkei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Truthan</a:t>
            </a:r>
            <a:r>
              <a:rPr lang="en-US" dirty="0" smtClean="0"/>
              <a:t> – food – Turkey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gefeiert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> </a:t>
            </a:r>
            <a:r>
              <a:rPr lang="en-US" dirty="0" smtClean="0"/>
              <a:t>– my whole family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Süßkartoffeln</a:t>
            </a:r>
            <a:r>
              <a:rPr lang="en-US" dirty="0" smtClean="0"/>
              <a:t> – sweet </a:t>
            </a:r>
            <a:r>
              <a:rPr lang="en-US" dirty="0" err="1" smtClean="0"/>
              <a:t>potatos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Ich</a:t>
            </a:r>
            <a:r>
              <a:rPr lang="en-US" dirty="0"/>
              <a:t> war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/>
              <a:t> </a:t>
            </a:r>
            <a:r>
              <a:rPr lang="en-US" dirty="0" err="1"/>
              <a:t>Onkel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um </a:t>
            </a:r>
            <a:r>
              <a:rPr lang="en-US" dirty="0" err="1" smtClean="0"/>
              <a:t>dankbar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a time to be thankful</a:t>
            </a:r>
          </a:p>
          <a:p>
            <a:r>
              <a:rPr lang="en-US" dirty="0" smtClean="0"/>
              <a:t>Please: </a:t>
            </a:r>
            <a:r>
              <a:rPr lang="en-US" dirty="0" smtClean="0">
                <a:solidFill>
                  <a:srgbClr val="FF0000"/>
                </a:solidFill>
              </a:rPr>
              <a:t>no B for </a:t>
            </a:r>
            <a:r>
              <a:rPr lang="en-US" dirty="0" err="1" smtClean="0">
                <a:solidFill>
                  <a:srgbClr val="FF0000"/>
                </a:solidFill>
              </a:rPr>
              <a:t>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“</a:t>
            </a:r>
            <a:r>
              <a:rPr lang="en-US" dirty="0" err="1" smtClean="0"/>
              <a:t>ss</a:t>
            </a:r>
            <a:r>
              <a:rPr lang="en-US" dirty="0" smtClean="0"/>
              <a:t>” instead.</a:t>
            </a:r>
          </a:p>
          <a:p>
            <a:r>
              <a:rPr lang="en-US" dirty="0" smtClean="0"/>
              <a:t>Umlaut </a:t>
            </a:r>
            <a:r>
              <a:rPr lang="en-US" dirty="0" err="1" smtClean="0"/>
              <a:t>ue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ü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oe</a:t>
            </a:r>
            <a:r>
              <a:rPr lang="en-US" dirty="0" smtClean="0"/>
              <a:t>=</a:t>
            </a:r>
            <a:r>
              <a:rPr lang="en-US" dirty="0" err="1" smtClean="0"/>
              <a:t>ö</a:t>
            </a:r>
            <a:r>
              <a:rPr lang="en-US" dirty="0" smtClean="0"/>
              <a:t>   </a:t>
            </a:r>
            <a:r>
              <a:rPr lang="en-US" dirty="0" err="1" smtClean="0"/>
              <a:t>ae</a:t>
            </a:r>
            <a:r>
              <a:rPr lang="en-US" dirty="0" smtClean="0"/>
              <a:t>=</a:t>
            </a:r>
            <a:r>
              <a:rPr lang="en-US" dirty="0" err="1" smtClean="0"/>
              <a:t>ä</a:t>
            </a:r>
            <a:endParaRPr lang="en-US" dirty="0" smtClean="0"/>
          </a:p>
          <a:p>
            <a:r>
              <a:rPr lang="en-US" dirty="0" smtClean="0"/>
              <a:t>ex  das </a:t>
            </a:r>
            <a:r>
              <a:rPr lang="en-US" dirty="0" err="1" smtClean="0"/>
              <a:t>Buch</a:t>
            </a:r>
            <a:r>
              <a:rPr lang="en-US" dirty="0" smtClean="0"/>
              <a:t>   plural  - die </a:t>
            </a:r>
            <a:r>
              <a:rPr lang="en-US" dirty="0" err="1" smtClean="0"/>
              <a:t>Buecher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die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Thanksgiving, um Dank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…, in order to give thanks.</a:t>
            </a:r>
          </a:p>
          <a:p>
            <a:endParaRPr lang="en-US" dirty="0" smtClean="0"/>
          </a:p>
          <a:p>
            <a:r>
              <a:rPr lang="en-US" dirty="0" smtClean="0"/>
              <a:t>Ending: Tschüs       Bis </a:t>
            </a:r>
            <a:r>
              <a:rPr lang="en-US" dirty="0" err="1" smtClean="0"/>
              <a:t>dann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  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endParaRPr lang="en-US" dirty="0" smtClean="0"/>
          </a:p>
          <a:p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- all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3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54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sz="2700" dirty="0" err="1" smtClean="0"/>
              <a:t>Korrekturen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Grammar: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verb conjugations</a:t>
            </a:r>
          </a:p>
          <a:p>
            <a:r>
              <a:rPr lang="en-US" dirty="0" smtClean="0"/>
              <a:t>verb placement</a:t>
            </a:r>
          </a:p>
          <a:p>
            <a:r>
              <a:rPr lang="en-US" dirty="0" smtClean="0"/>
              <a:t>reflexive verbs – and reflexive pronouns</a:t>
            </a:r>
          </a:p>
          <a:p>
            <a:r>
              <a:rPr lang="en-US" dirty="0" smtClean="0"/>
              <a:t>possessive pronouns (mine, yours, his, hers)</a:t>
            </a:r>
          </a:p>
          <a:p>
            <a:r>
              <a:rPr lang="en-US" dirty="0" smtClean="0"/>
              <a:t>time expressions</a:t>
            </a:r>
          </a:p>
          <a:p>
            <a:r>
              <a:rPr lang="en-US" dirty="0" smtClean="0"/>
              <a:t>punctuation</a:t>
            </a:r>
          </a:p>
          <a:p>
            <a:r>
              <a:rPr lang="en-US" dirty="0"/>
              <a:t>endings of words when in use with prepositions</a:t>
            </a:r>
          </a:p>
          <a:p>
            <a:r>
              <a:rPr lang="en-US" dirty="0"/>
              <a:t>endings of articles with nouns used in Dative or Accusative case</a:t>
            </a:r>
          </a:p>
          <a:p>
            <a:r>
              <a:rPr lang="en-US" dirty="0" smtClean="0"/>
              <a:t>does your sentence have a necessary ingredients? </a:t>
            </a:r>
          </a:p>
          <a:p>
            <a:pPr lvl="1"/>
            <a:r>
              <a:rPr lang="en-US" dirty="0" smtClean="0"/>
              <a:t>verbs – all parts (modal verb needs an action verb for example)</a:t>
            </a:r>
          </a:p>
          <a:p>
            <a:pPr lvl="1"/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prepositions</a:t>
            </a:r>
          </a:p>
          <a:p>
            <a:r>
              <a:rPr lang="en-US" dirty="0" smtClean="0"/>
              <a:t>translate you German sentence back into English and check whether you really use all the words in German that convey the meaning in English.</a:t>
            </a:r>
          </a:p>
          <a:p>
            <a:pPr marL="0" indent="0">
              <a:buNone/>
            </a:pPr>
            <a:r>
              <a:rPr lang="en-US" b="1" dirty="0" smtClean="0"/>
              <a:t>Otherwise:</a:t>
            </a:r>
          </a:p>
          <a:p>
            <a:r>
              <a:rPr lang="en-US" dirty="0" smtClean="0"/>
              <a:t>check your writing for organization of your thoughts</a:t>
            </a:r>
          </a:p>
          <a:p>
            <a:r>
              <a:rPr lang="en-US" dirty="0" smtClean="0"/>
              <a:t>add sentences to our essay to ensure a broad variety of vocabulary</a:t>
            </a:r>
          </a:p>
        </p:txBody>
      </p:sp>
    </p:spTree>
    <p:extLst>
      <p:ext uri="{BB962C8B-B14F-4D97-AF65-F5344CB8AC3E}">
        <p14:creationId xmlns:p14="http://schemas.microsoft.com/office/powerpoint/2010/main" val="1475804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Hören</a:t>
            </a:r>
            <a:r>
              <a:rPr lang="en-US" dirty="0" smtClean="0"/>
              <a:t> # 21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 (done Monday)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Martin?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der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um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halten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?</a:t>
            </a:r>
          </a:p>
          <a:p>
            <a:pPr marL="788670" lvl="1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:</a:t>
            </a:r>
          </a:p>
          <a:p>
            <a:pPr marL="788670" lvl="1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ungesund</a:t>
            </a:r>
            <a:r>
              <a:rPr lang="en-US" dirty="0" smtClean="0"/>
              <a:t>: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Information </a:t>
            </a:r>
            <a:r>
              <a:rPr lang="en-US" dirty="0" err="1" smtClean="0"/>
              <a:t>bekommt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auf der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die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oft </a:t>
            </a:r>
            <a:r>
              <a:rPr lang="en-US" dirty="0" err="1" smtClean="0"/>
              <a:t>findet</a:t>
            </a:r>
            <a:r>
              <a:rPr lang="en-US" dirty="0" smtClean="0"/>
              <a:t> die </a:t>
            </a:r>
            <a:r>
              <a:rPr lang="en-US" dirty="0" err="1" smtClean="0"/>
              <a:t>Messe</a:t>
            </a:r>
            <a:r>
              <a:rPr lang="en-US" dirty="0" smtClean="0"/>
              <a:t> </a:t>
            </a:r>
            <a:r>
              <a:rPr lang="en-US" dirty="0" err="1" smtClean="0"/>
              <a:t>statt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u="sng" dirty="0" err="1" smtClean="0"/>
              <a:t>statt</a:t>
            </a:r>
            <a:r>
              <a:rPr lang="en-US" dirty="0" err="1" smtClean="0"/>
              <a:t>finden</a:t>
            </a:r>
            <a:r>
              <a:rPr lang="en-US" dirty="0" smtClean="0"/>
              <a:t> – to take place)?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8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22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Was </a:t>
            </a:r>
            <a:r>
              <a:rPr lang="en-US" sz="2400" dirty="0" err="1" smtClean="0"/>
              <a:t>sagen</a:t>
            </a:r>
            <a:r>
              <a:rPr lang="en-US" sz="2400" dirty="0" smtClean="0"/>
              <a:t> die </a:t>
            </a:r>
            <a:r>
              <a:rPr lang="en-US" sz="2400" dirty="0" err="1" smtClean="0"/>
              <a:t>drei</a:t>
            </a:r>
            <a:r>
              <a:rPr lang="en-US" sz="2400" dirty="0" smtClean="0"/>
              <a:t> </a:t>
            </a:r>
            <a:r>
              <a:rPr lang="en-US" sz="2400" dirty="0" err="1" smtClean="0"/>
              <a:t>Schüler</a:t>
            </a:r>
            <a:r>
              <a:rPr lang="en-US" sz="2400" dirty="0" smtClean="0"/>
              <a:t> </a:t>
            </a:r>
            <a:r>
              <a:rPr lang="en-US" sz="2400" dirty="0" err="1" smtClean="0"/>
              <a:t>über</a:t>
            </a:r>
            <a:r>
              <a:rPr lang="en-US" sz="2400" dirty="0" smtClean="0"/>
              <a:t> </a:t>
            </a:r>
            <a:r>
              <a:rPr lang="en-US" sz="2400" dirty="0" err="1" smtClean="0"/>
              <a:t>ihre</a:t>
            </a:r>
            <a:r>
              <a:rPr lang="en-US" sz="2400" dirty="0" smtClean="0"/>
              <a:t> </a:t>
            </a:r>
            <a:r>
              <a:rPr lang="en-US" sz="2400" dirty="0" err="1" smtClean="0"/>
              <a:t>Lebensgewohnheiten</a:t>
            </a:r>
            <a:r>
              <a:rPr lang="en-US" sz="2400" dirty="0"/>
              <a:t> </a:t>
            </a:r>
            <a:r>
              <a:rPr lang="en-US" sz="2400" dirty="0" smtClean="0"/>
              <a:t>(habits)?</a:t>
            </a:r>
          </a:p>
          <a:p>
            <a:r>
              <a:rPr lang="en-US" sz="2400" dirty="0" smtClean="0"/>
              <a:t>Mache </a:t>
            </a:r>
            <a:r>
              <a:rPr lang="en-US" sz="2400" dirty="0" err="1" smtClean="0"/>
              <a:t>dir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jedem</a:t>
            </a:r>
            <a:r>
              <a:rPr lang="en-US" sz="2400" dirty="0" smtClean="0"/>
              <a:t> </a:t>
            </a:r>
            <a:r>
              <a:rPr lang="en-US" sz="2400" dirty="0" err="1" smtClean="0"/>
              <a:t>Schüler</a:t>
            </a:r>
            <a:r>
              <a:rPr lang="en-US" sz="2400" dirty="0" smtClean="0"/>
              <a:t> </a:t>
            </a:r>
            <a:r>
              <a:rPr lang="en-US" sz="2400" dirty="0" err="1" smtClean="0"/>
              <a:t>Notizen</a:t>
            </a:r>
            <a:r>
              <a:rPr lang="en-US" sz="2400" dirty="0" smtClean="0"/>
              <a:t>: Jens, Jana, Petra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1600" dirty="0" err="1" smtClean="0"/>
              <a:t>Welcher</a:t>
            </a:r>
            <a:r>
              <a:rPr lang="en-US" sz="1600" dirty="0" smtClean="0"/>
              <a:t> </a:t>
            </a:r>
            <a:r>
              <a:rPr lang="en-US" sz="1600" dirty="0" err="1" smtClean="0"/>
              <a:t>Schüler</a:t>
            </a:r>
            <a:r>
              <a:rPr lang="en-US" sz="1600" dirty="0" smtClean="0"/>
              <a:t> </a:t>
            </a:r>
            <a:r>
              <a:rPr lang="en-US" sz="1600" dirty="0" err="1" smtClean="0"/>
              <a:t>lebt</a:t>
            </a:r>
            <a:r>
              <a:rPr lang="en-US" sz="1600" dirty="0" smtClean="0"/>
              <a:t> am </a:t>
            </a:r>
            <a:r>
              <a:rPr lang="en-US" sz="1600" dirty="0" err="1" smtClean="0"/>
              <a:t>gesündesten</a:t>
            </a:r>
            <a:r>
              <a:rPr lang="en-US" sz="1600" dirty="0" smtClean="0"/>
              <a:t>? </a:t>
            </a:r>
            <a:r>
              <a:rPr lang="en-US" sz="1600" dirty="0" err="1" smtClean="0"/>
              <a:t>Begründe</a:t>
            </a:r>
            <a:r>
              <a:rPr lang="en-US" sz="1600" dirty="0" smtClean="0"/>
              <a:t> </a:t>
            </a:r>
            <a:r>
              <a:rPr lang="en-US" sz="1600" dirty="0" err="1" smtClean="0"/>
              <a:t>deine</a:t>
            </a:r>
            <a:r>
              <a:rPr lang="en-US" sz="1600" dirty="0" smtClean="0"/>
              <a:t> </a:t>
            </a:r>
            <a:r>
              <a:rPr lang="en-US" sz="1600" dirty="0" err="1" smtClean="0"/>
              <a:t>Meinung</a:t>
            </a:r>
            <a:r>
              <a:rPr lang="en-US" sz="1600" dirty="0" smtClean="0"/>
              <a:t>. </a:t>
            </a:r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2400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473833"/>
              </p:ext>
            </p:extLst>
          </p:nvPr>
        </p:nvGraphicFramePr>
        <p:xfrm>
          <a:off x="138034" y="2639918"/>
          <a:ext cx="8698118" cy="289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388"/>
                <a:gridCol w="1129230"/>
                <a:gridCol w="1625629"/>
                <a:gridCol w="1648420"/>
                <a:gridCol w="1455293"/>
                <a:gridCol w="192215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 </a:t>
                      </a:r>
                      <a:r>
                        <a:rPr lang="en-US" sz="1400" dirty="0" err="1" smtClean="0"/>
                        <a:t>fühlen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sich</a:t>
                      </a:r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Wie/Was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essen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Welchen</a:t>
                      </a:r>
                      <a:r>
                        <a:rPr lang="en-US" sz="1400" dirty="0" smtClean="0"/>
                        <a:t> Sport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treiben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 </a:t>
                      </a:r>
                      <a:r>
                        <a:rPr lang="en-US" sz="1400" dirty="0" err="1" smtClean="0"/>
                        <a:t>viele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Stunden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Schlaf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bekommen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andere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Gewohnheiten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Jens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Petra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7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23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Jana &amp; Michael?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finden</a:t>
            </a:r>
            <a:r>
              <a:rPr lang="en-US" dirty="0" smtClean="0"/>
              <a:t>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heraus</a:t>
            </a:r>
            <a:r>
              <a:rPr lang="en-US" dirty="0" smtClean="0"/>
              <a:t> (</a:t>
            </a:r>
            <a:r>
              <a:rPr lang="en-US" u="sng" dirty="0" err="1" smtClean="0"/>
              <a:t>heraus</a:t>
            </a:r>
            <a:r>
              <a:rPr lang="en-US" dirty="0" err="1" smtClean="0"/>
              <a:t>finden</a:t>
            </a:r>
            <a:r>
              <a:rPr lang="en-US" dirty="0" smtClean="0"/>
              <a:t> – to find out)?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von den </a:t>
            </a:r>
            <a:r>
              <a:rPr lang="en-US" dirty="0" err="1" smtClean="0"/>
              <a:t>beiden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(</a:t>
            </a:r>
            <a:r>
              <a:rPr lang="en-US" u="sng" dirty="0" err="1" smtClean="0"/>
              <a:t>vor</a:t>
            </a:r>
            <a:r>
              <a:rPr lang="en-US" dirty="0" err="1" smtClean="0"/>
              <a:t>schlagen</a:t>
            </a:r>
            <a:r>
              <a:rPr lang="en-US" dirty="0" smtClean="0"/>
              <a:t> – to suggest)?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reagiert</a:t>
            </a:r>
            <a:r>
              <a:rPr lang="en-US" dirty="0" smtClean="0"/>
              <a:t> der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14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82534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/>
              <a:t>Eine</a:t>
            </a:r>
            <a:r>
              <a:rPr lang="en-US" sz="3200" dirty="0" smtClean="0"/>
              <a:t> </a:t>
            </a:r>
            <a:r>
              <a:rPr lang="en-US" sz="3200" dirty="0" err="1" smtClean="0"/>
              <a:t>Buch</a:t>
            </a:r>
            <a:r>
              <a:rPr lang="en-US" sz="3200" dirty="0" smtClean="0"/>
              <a:t>- </a:t>
            </a:r>
            <a:r>
              <a:rPr lang="en-US" sz="3200" dirty="0" smtClean="0"/>
              <a:t>/ </a:t>
            </a:r>
            <a:r>
              <a:rPr lang="en-US" sz="3200" dirty="0" err="1" smtClean="0"/>
              <a:t>Filmrezension</a:t>
            </a:r>
            <a:r>
              <a:rPr lang="en-US" sz="3200" dirty="0" smtClean="0"/>
              <a:t> </a:t>
            </a:r>
            <a:r>
              <a:rPr lang="en-US" sz="3200" dirty="0" err="1" smtClean="0"/>
              <a:t>schreiben</a:t>
            </a:r>
            <a:r>
              <a:rPr lang="en-US" sz="32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Rezension</a:t>
            </a:r>
            <a:r>
              <a:rPr lang="en-US" sz="2400" dirty="0" smtClean="0"/>
              <a:t> – Review)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7048"/>
            <a:ext cx="9337018" cy="45720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Kurze</a:t>
            </a:r>
            <a:r>
              <a:rPr lang="en-US" sz="2400" dirty="0" smtClean="0"/>
              <a:t> </a:t>
            </a:r>
            <a:r>
              <a:rPr lang="en-US" sz="2400" dirty="0" err="1" smtClean="0"/>
              <a:t>Zusammenfassung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Ich</a:t>
            </a:r>
            <a:r>
              <a:rPr lang="en-US" sz="2400" dirty="0" smtClean="0"/>
              <a:t> </a:t>
            </a:r>
            <a:r>
              <a:rPr lang="en-US" sz="2400" dirty="0" err="1" smtClean="0"/>
              <a:t>finde</a:t>
            </a:r>
            <a:r>
              <a:rPr lang="en-US" sz="2400" dirty="0" smtClean="0"/>
              <a:t> das </a:t>
            </a:r>
            <a:r>
              <a:rPr lang="en-US" sz="2400" dirty="0" err="1" smtClean="0"/>
              <a:t>Buch</a:t>
            </a:r>
            <a:r>
              <a:rPr lang="en-US" sz="2400" dirty="0" smtClean="0"/>
              <a:t> / den Film ….</a:t>
            </a:r>
          </a:p>
          <a:p>
            <a:r>
              <a:rPr lang="en-US" sz="2400" dirty="0" err="1"/>
              <a:t>Ich</a:t>
            </a:r>
            <a:r>
              <a:rPr lang="en-US" sz="2400" dirty="0"/>
              <a:t> </a:t>
            </a:r>
            <a:r>
              <a:rPr lang="en-US" sz="2400" dirty="0" err="1"/>
              <a:t>finde</a:t>
            </a:r>
            <a:r>
              <a:rPr lang="en-US" sz="2400" dirty="0"/>
              <a:t> das </a:t>
            </a:r>
            <a:r>
              <a:rPr lang="en-US" sz="2400" dirty="0" err="1"/>
              <a:t>Buch</a:t>
            </a:r>
            <a:r>
              <a:rPr lang="en-US" sz="2400" dirty="0"/>
              <a:t> / den Film …</a:t>
            </a:r>
            <a:r>
              <a:rPr lang="en-US" sz="2400" dirty="0" smtClean="0"/>
              <a:t>. , </a:t>
            </a:r>
            <a:r>
              <a:rPr lang="en-US" sz="2400" dirty="0" err="1" smtClean="0"/>
              <a:t>denn</a:t>
            </a:r>
            <a:r>
              <a:rPr lang="en-US" sz="2400" dirty="0" smtClean="0"/>
              <a:t> / </a:t>
            </a:r>
            <a:r>
              <a:rPr lang="en-US" sz="2400" dirty="0" err="1" smtClean="0"/>
              <a:t>weil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 smtClean="0"/>
              <a:t>Ich</a:t>
            </a:r>
            <a:r>
              <a:rPr lang="en-US" sz="2400" dirty="0" smtClean="0"/>
              <a:t> </a:t>
            </a:r>
            <a:r>
              <a:rPr lang="en-US" sz="2400" dirty="0" err="1" smtClean="0"/>
              <a:t>finde</a:t>
            </a:r>
            <a:r>
              <a:rPr lang="en-US" sz="2400" dirty="0" smtClean="0"/>
              <a:t>, </a:t>
            </a:r>
            <a:r>
              <a:rPr lang="en-US" sz="2400" dirty="0" err="1" smtClean="0"/>
              <a:t>dass</a:t>
            </a:r>
            <a:r>
              <a:rPr lang="en-US" sz="2400" dirty="0" smtClean="0"/>
              <a:t> …… </a:t>
            </a:r>
            <a:r>
              <a:rPr lang="en-US" sz="2400" i="1" dirty="0" smtClean="0">
                <a:solidFill>
                  <a:srgbClr val="008000"/>
                </a:solidFill>
              </a:rPr>
              <a:t>conjugated verb.</a:t>
            </a:r>
          </a:p>
          <a:p>
            <a:r>
              <a:rPr lang="en-US" sz="2400" dirty="0" err="1" smtClean="0"/>
              <a:t>Ich</a:t>
            </a:r>
            <a:r>
              <a:rPr lang="en-US" sz="2400" dirty="0" smtClean="0"/>
              <a:t> </a:t>
            </a:r>
            <a:r>
              <a:rPr lang="en-US" sz="2400" dirty="0" err="1" smtClean="0"/>
              <a:t>denke</a:t>
            </a:r>
            <a:r>
              <a:rPr lang="en-US" sz="2400" dirty="0" smtClean="0"/>
              <a:t>, </a:t>
            </a:r>
            <a:r>
              <a:rPr lang="en-US" sz="2400" dirty="0" err="1" smtClean="0"/>
              <a:t>dass</a:t>
            </a:r>
            <a:r>
              <a:rPr lang="en-US" sz="2400" dirty="0" smtClean="0"/>
              <a:t> </a:t>
            </a:r>
            <a:r>
              <a:rPr lang="en-US" sz="2400" dirty="0"/>
              <a:t>…… </a:t>
            </a:r>
            <a:r>
              <a:rPr lang="en-US" sz="2400" i="1" dirty="0">
                <a:solidFill>
                  <a:srgbClr val="008000"/>
                </a:solidFill>
              </a:rPr>
              <a:t>conjugated verb</a:t>
            </a:r>
            <a:r>
              <a:rPr lang="en-US" sz="2400" i="1" dirty="0" smtClean="0">
                <a:solidFill>
                  <a:srgbClr val="008000"/>
                </a:solidFill>
              </a:rPr>
              <a:t>.</a:t>
            </a:r>
            <a:endParaRPr lang="en-US" sz="2400" dirty="0" smtClean="0"/>
          </a:p>
          <a:p>
            <a:r>
              <a:rPr lang="en-US" sz="2400" dirty="0" err="1" smtClean="0"/>
              <a:t>Meiner</a:t>
            </a:r>
            <a:r>
              <a:rPr lang="en-US" sz="2400" dirty="0" smtClean="0"/>
              <a:t> </a:t>
            </a:r>
            <a:r>
              <a:rPr lang="en-US" sz="2400" dirty="0" err="1" smtClean="0"/>
              <a:t>Meinung</a:t>
            </a:r>
            <a:r>
              <a:rPr lang="en-US" sz="2400" dirty="0" smtClean="0"/>
              <a:t> </a:t>
            </a:r>
            <a:r>
              <a:rPr lang="en-US" sz="2400" dirty="0" err="1" smtClean="0"/>
              <a:t>nach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008000"/>
                </a:solidFill>
              </a:rPr>
              <a:t>verb subject ….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Ich</a:t>
            </a:r>
            <a:r>
              <a:rPr lang="en-US" sz="2400" dirty="0" smtClean="0"/>
              <a:t> </a:t>
            </a:r>
            <a:r>
              <a:rPr lang="en-US" sz="2400" dirty="0" err="1" smtClean="0"/>
              <a:t>finde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gut (</a:t>
            </a:r>
            <a:r>
              <a:rPr lang="en-US" sz="2400" dirty="0" err="1" smtClean="0"/>
              <a:t>nicht</a:t>
            </a:r>
            <a:r>
              <a:rPr lang="en-US" sz="2400" dirty="0" smtClean="0"/>
              <a:t> gut, prima …), </a:t>
            </a:r>
            <a:r>
              <a:rPr lang="en-US" sz="2400" dirty="0" err="1"/>
              <a:t>dass</a:t>
            </a:r>
            <a:r>
              <a:rPr lang="en-US" sz="2400" dirty="0"/>
              <a:t> …… </a:t>
            </a:r>
            <a:r>
              <a:rPr lang="en-US" sz="2400" i="1" dirty="0">
                <a:solidFill>
                  <a:srgbClr val="008000"/>
                </a:solidFill>
              </a:rPr>
              <a:t>conjugated verb</a:t>
            </a:r>
            <a:endParaRPr lang="en-US" sz="2400" dirty="0" smtClean="0"/>
          </a:p>
          <a:p>
            <a:r>
              <a:rPr lang="en-US" sz="2400" dirty="0" smtClean="0"/>
              <a:t>Mir </a:t>
            </a:r>
            <a:r>
              <a:rPr lang="en-US" sz="2400" dirty="0" err="1" smtClean="0"/>
              <a:t>gefällt</a:t>
            </a:r>
            <a:r>
              <a:rPr lang="en-US" sz="2400" dirty="0" smtClean="0"/>
              <a:t> (</a:t>
            </a:r>
            <a:r>
              <a:rPr lang="en-US" sz="2400" dirty="0" err="1" smtClean="0"/>
              <a:t>gefällt</a:t>
            </a:r>
            <a:r>
              <a:rPr lang="en-US" sz="2400" dirty="0" smtClean="0"/>
              <a:t> </a:t>
            </a:r>
            <a:r>
              <a:rPr lang="en-US" sz="2400" dirty="0" err="1" smtClean="0"/>
              <a:t>nicht</a:t>
            </a:r>
            <a:r>
              <a:rPr lang="en-US" sz="2400" dirty="0" smtClean="0"/>
              <a:t>), </a:t>
            </a:r>
            <a:r>
              <a:rPr lang="en-US" sz="2400" dirty="0" err="1"/>
              <a:t>dass</a:t>
            </a:r>
            <a:r>
              <a:rPr lang="en-US" sz="2400" dirty="0"/>
              <a:t> …… </a:t>
            </a:r>
            <a:r>
              <a:rPr lang="en-US" sz="2400" i="1" dirty="0">
                <a:solidFill>
                  <a:srgbClr val="008000"/>
                </a:solidFill>
              </a:rPr>
              <a:t>conjugated verb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8069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24  </a:t>
            </a:r>
            <a:r>
              <a:rPr lang="en-US" dirty="0"/>
              <a:t>(4/2)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Claudia und </a:t>
            </a:r>
            <a:r>
              <a:rPr lang="en-US" dirty="0" err="1" smtClean="0"/>
              <a:t>Anke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darüber</a:t>
            </a:r>
            <a:r>
              <a:rPr lang="en-US" dirty="0" smtClean="0"/>
              <a:t>,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halten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fragt</a:t>
            </a:r>
            <a:r>
              <a:rPr lang="en-US" dirty="0" smtClean="0"/>
              <a:t> Claudia </a:t>
            </a:r>
            <a:r>
              <a:rPr lang="en-US" dirty="0" err="1" smtClean="0"/>
              <a:t>Anke</a:t>
            </a:r>
            <a:r>
              <a:rPr lang="en-US" dirty="0" smtClean="0"/>
              <a:t>, was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Gesundheit</a:t>
            </a:r>
            <a:r>
              <a:rPr lang="en-US" dirty="0" smtClean="0"/>
              <a:t> tut?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Themen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Was </a:t>
            </a:r>
            <a:r>
              <a:rPr lang="en-US" dirty="0" err="1" smtClean="0"/>
              <a:t>sagen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464210"/>
              </p:ext>
            </p:extLst>
          </p:nvPr>
        </p:nvGraphicFramePr>
        <p:xfrm>
          <a:off x="662070" y="4107032"/>
          <a:ext cx="7877283" cy="2181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761"/>
                <a:gridCol w="2625761"/>
                <a:gridCol w="2625761"/>
              </a:tblGrid>
              <a:tr h="43623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Thema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Claudia</a:t>
                      </a:r>
                      <a:endParaRPr lang="en-US" dirty="0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72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25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Karli</a:t>
            </a:r>
            <a:r>
              <a:rPr lang="en-US" dirty="0" smtClean="0"/>
              <a:t> &amp; Hans – what like to eat true or false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wollen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 </a:t>
            </a:r>
            <a:r>
              <a:rPr lang="en-US" dirty="0" err="1" smtClean="0"/>
              <a:t>kochen</a:t>
            </a:r>
            <a:endParaRPr lang="en-US" dirty="0" smtClean="0"/>
          </a:p>
          <a:p>
            <a:r>
              <a:rPr lang="en-US" dirty="0" smtClean="0"/>
              <a:t>Spaghetti</a:t>
            </a:r>
          </a:p>
          <a:p>
            <a:r>
              <a:rPr lang="en-US" dirty="0" err="1" smtClean="0"/>
              <a:t>Diät</a:t>
            </a:r>
            <a:endParaRPr lang="en-US" dirty="0" smtClean="0"/>
          </a:p>
          <a:p>
            <a:r>
              <a:rPr lang="en-US" dirty="0" smtClean="0"/>
              <a:t>will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endParaRPr lang="en-US" dirty="0" smtClean="0"/>
          </a:p>
          <a:p>
            <a:r>
              <a:rPr lang="en-US" dirty="0" err="1" smtClean="0"/>
              <a:t>Katrin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Freundin</a:t>
            </a:r>
            <a:endParaRPr lang="en-US" dirty="0" smtClean="0"/>
          </a:p>
          <a:p>
            <a:r>
              <a:rPr lang="en-US" dirty="0" smtClean="0"/>
              <a:t>Rind </a:t>
            </a:r>
            <a:r>
              <a:rPr lang="en-US" dirty="0" err="1" smtClean="0"/>
              <a:t>fleisch</a:t>
            </a:r>
            <a:r>
              <a:rPr lang="en-US" dirty="0" smtClean="0"/>
              <a:t> &amp; </a:t>
            </a:r>
            <a:r>
              <a:rPr lang="en-US" dirty="0" err="1" smtClean="0"/>
              <a:t>Huhn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r>
              <a:rPr lang="en-US" dirty="0" smtClean="0"/>
              <a:t> &amp; </a:t>
            </a:r>
            <a:r>
              <a:rPr lang="en-US" dirty="0" err="1" smtClean="0"/>
              <a:t>Kalorien</a:t>
            </a:r>
            <a:endParaRPr lang="en-US" dirty="0" smtClean="0"/>
          </a:p>
          <a:p>
            <a:r>
              <a:rPr lang="en-US" dirty="0" err="1" smtClean="0"/>
              <a:t>Pilze</a:t>
            </a:r>
            <a:r>
              <a:rPr lang="en-US" dirty="0" smtClean="0"/>
              <a:t> – </a:t>
            </a: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 – </a:t>
            </a:r>
            <a:r>
              <a:rPr lang="en-US" dirty="0" err="1" smtClean="0"/>
              <a:t>braten</a:t>
            </a:r>
            <a:r>
              <a:rPr lang="en-US" dirty="0" smtClean="0"/>
              <a:t>, </a:t>
            </a:r>
            <a:r>
              <a:rPr lang="en-US" dirty="0" err="1" smtClean="0"/>
              <a:t>Fett</a:t>
            </a:r>
            <a:endParaRPr lang="en-US" dirty="0" smtClean="0"/>
          </a:p>
          <a:p>
            <a:r>
              <a:rPr lang="en-US" dirty="0" err="1" smtClean="0"/>
              <a:t>Blumenkohl</a:t>
            </a:r>
            <a:r>
              <a:rPr lang="en-US" dirty="0" smtClean="0"/>
              <a:t>, </a:t>
            </a:r>
            <a:r>
              <a:rPr lang="en-US" dirty="0" err="1" smtClean="0"/>
              <a:t>Brokkoli</a:t>
            </a:r>
            <a:endParaRPr lang="en-US" dirty="0" smtClean="0"/>
          </a:p>
          <a:p>
            <a:r>
              <a:rPr lang="en-US" dirty="0" err="1" smtClean="0"/>
              <a:t>Bratkartoffeln</a:t>
            </a:r>
            <a:r>
              <a:rPr lang="en-US" dirty="0" smtClean="0"/>
              <a:t>-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endParaRPr lang="en-US" dirty="0" smtClean="0"/>
          </a:p>
          <a:p>
            <a:r>
              <a:rPr lang="en-US" dirty="0" smtClean="0"/>
              <a:t>Reis – gut</a:t>
            </a:r>
          </a:p>
          <a:p>
            <a:r>
              <a:rPr lang="en-US" dirty="0" smtClean="0"/>
              <a:t>Hunger, </a:t>
            </a:r>
            <a:r>
              <a:rPr lang="en-US" dirty="0" err="1" smtClean="0"/>
              <a:t>weil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26 (4/2) (</a:t>
            </a:r>
            <a:r>
              <a:rPr lang="en-US" dirty="0" err="1" smtClean="0"/>
              <a:t>Gesundheit</a:t>
            </a:r>
            <a:r>
              <a:rPr lang="en-US" dirty="0" smtClean="0"/>
              <a:t>/</a:t>
            </a:r>
            <a:r>
              <a:rPr lang="en-US" dirty="0" err="1" smtClean="0"/>
              <a:t>Einkaufen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Andrea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einkaufen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diesem</a:t>
            </a:r>
            <a:r>
              <a:rPr lang="en-US" dirty="0" smtClean="0"/>
              <a:t> </a:t>
            </a:r>
            <a:r>
              <a:rPr lang="en-US" dirty="0" err="1" smtClean="0"/>
              <a:t>Geschäft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fragt</a:t>
            </a:r>
            <a:r>
              <a:rPr lang="en-US" dirty="0" smtClean="0"/>
              <a:t> der </a:t>
            </a:r>
            <a:r>
              <a:rPr lang="en-US" dirty="0" err="1" smtClean="0"/>
              <a:t>Verkäufer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(when) Andrea </a:t>
            </a:r>
            <a:r>
              <a:rPr lang="en-US" dirty="0" err="1" smtClean="0"/>
              <a:t>bezahlt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3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20 (3/2) (done Tue 1/8)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Susanne &amp; Michaela </a:t>
            </a:r>
            <a:r>
              <a:rPr lang="en-US" dirty="0" err="1" smtClean="0"/>
              <a:t>unterhalten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unterhalten</a:t>
            </a:r>
            <a:r>
              <a:rPr lang="en-US" dirty="0" smtClean="0"/>
              <a:t> – to have a conversation)</a:t>
            </a:r>
          </a:p>
          <a:p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was </a:t>
            </a:r>
            <a:r>
              <a:rPr lang="en-US" dirty="0" err="1" smtClean="0"/>
              <a:t>sprechen</a:t>
            </a:r>
            <a:r>
              <a:rPr lang="en-US" dirty="0" smtClean="0"/>
              <a:t> die </a:t>
            </a:r>
            <a:r>
              <a:rPr lang="en-US" dirty="0" err="1" smtClean="0"/>
              <a:t>Mädchen</a:t>
            </a:r>
            <a:r>
              <a:rPr lang="en-US" dirty="0" smtClean="0"/>
              <a:t>  </a:t>
            </a:r>
            <a:r>
              <a:rPr lang="en-US" dirty="0" err="1" smtClean="0"/>
              <a:t>zuerst</a:t>
            </a:r>
            <a:endParaRPr lang="en-US" dirty="0" smtClean="0"/>
          </a:p>
          <a:p>
            <a:pPr marL="788670" lvl="1" indent="-514350">
              <a:buFont typeface="+mj-ea"/>
              <a:buAutoNum type="circleNumDbPlain"/>
            </a:pP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Meinung</a:t>
            </a:r>
            <a:r>
              <a:rPr lang="en-US" dirty="0" smtClean="0"/>
              <a:t> (opinion) </a:t>
            </a:r>
            <a:r>
              <a:rPr lang="en-US" dirty="0" err="1" smtClean="0"/>
              <a:t>darüber</a:t>
            </a:r>
            <a:r>
              <a:rPr lang="en-US" dirty="0"/>
              <a:t>?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was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dann</a:t>
            </a:r>
            <a:endParaRPr lang="en-US" dirty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zukünftige</a:t>
            </a:r>
            <a:r>
              <a:rPr lang="en-US" dirty="0" smtClean="0"/>
              <a:t> </a:t>
            </a:r>
            <a:r>
              <a:rPr lang="en-US" dirty="0" err="1" smtClean="0"/>
              <a:t>Ereignis</a:t>
            </a:r>
            <a:r>
              <a:rPr lang="en-US" dirty="0" smtClean="0"/>
              <a:t> (event)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und was </a:t>
            </a:r>
            <a:r>
              <a:rPr lang="en-US" dirty="0" err="1" smtClean="0"/>
              <a:t>planen</a:t>
            </a:r>
            <a:r>
              <a:rPr lang="en-US" dirty="0" smtClean="0"/>
              <a:t> die </a:t>
            </a:r>
            <a:r>
              <a:rPr lang="en-US" dirty="0" err="1" smtClean="0"/>
              <a:t>Mädchen</a:t>
            </a:r>
            <a:endParaRPr lang="en-US" dirty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vergangenes</a:t>
            </a:r>
            <a:r>
              <a:rPr lang="en-US" dirty="0" smtClean="0"/>
              <a:t> (past) </a:t>
            </a:r>
            <a:r>
              <a:rPr lang="en-US" dirty="0" err="1" smtClean="0"/>
              <a:t>Ereignis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und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passiert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268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21 (3/2) (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Janet </a:t>
            </a:r>
            <a:r>
              <a:rPr lang="en-US" dirty="0" err="1" smtClean="0"/>
              <a:t>schreibt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, was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berichten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Julia:</a:t>
            </a:r>
          </a:p>
          <a:p>
            <a:endParaRPr lang="en-US" dirty="0" smtClean="0"/>
          </a:p>
          <a:p>
            <a:r>
              <a:rPr lang="en-US" dirty="0" smtClean="0"/>
              <a:t>Hans:</a:t>
            </a:r>
          </a:p>
          <a:p>
            <a:endParaRPr lang="en-US" dirty="0" smtClean="0"/>
          </a:p>
          <a:p>
            <a:r>
              <a:rPr lang="en-US" dirty="0" smtClean="0"/>
              <a:t>Michaela: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4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Hören</a:t>
            </a:r>
            <a:r>
              <a:rPr lang="en-US" dirty="0"/>
              <a:t> </a:t>
            </a:r>
            <a:r>
              <a:rPr lang="en-US" dirty="0" smtClean="0"/>
              <a:t># 25 </a:t>
            </a:r>
            <a:r>
              <a:rPr lang="en-US" dirty="0"/>
              <a:t>(3/2</a:t>
            </a:r>
            <a:r>
              <a:rPr lang="en-US" dirty="0" smtClean="0"/>
              <a:t>) (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Jane hat </a:t>
            </a:r>
            <a:r>
              <a:rPr lang="en-US" dirty="0" err="1" smtClean="0"/>
              <a:t>einen</a:t>
            </a:r>
            <a:r>
              <a:rPr lang="en-US" dirty="0" smtClean="0"/>
              <a:t> Brief von </a:t>
            </a:r>
            <a:r>
              <a:rPr lang="en-US" dirty="0" err="1" smtClean="0"/>
              <a:t>ihrer</a:t>
            </a:r>
            <a:r>
              <a:rPr lang="en-US" dirty="0" smtClean="0"/>
              <a:t>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Brieffreundin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Jane </a:t>
            </a:r>
            <a:r>
              <a:rPr lang="en-US" dirty="0" err="1" smtClean="0"/>
              <a:t>liest</a:t>
            </a:r>
            <a:r>
              <a:rPr lang="en-US" dirty="0" smtClean="0"/>
              <a:t> den Brief von </a:t>
            </a:r>
            <a:r>
              <a:rPr lang="en-US" dirty="0" err="1" smtClean="0"/>
              <a:t>Katrin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Wen hat </a:t>
            </a:r>
            <a:r>
              <a:rPr lang="en-US" dirty="0" err="1" smtClean="0"/>
              <a:t>Katrin</a:t>
            </a:r>
            <a:r>
              <a:rPr lang="en-US" dirty="0" smtClean="0"/>
              <a:t> in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</a:t>
            </a:r>
            <a:r>
              <a:rPr lang="en-US" dirty="0" err="1" smtClean="0"/>
              <a:t>besucht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Was hat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smtClean="0"/>
              <a:t>Leipzig</a:t>
            </a:r>
          </a:p>
          <a:p>
            <a:r>
              <a:rPr lang="en-US" dirty="0" smtClean="0"/>
              <a:t>Dresden</a:t>
            </a:r>
          </a:p>
        </p:txBody>
      </p:sp>
    </p:spTree>
    <p:extLst>
      <p:ext uri="{BB962C8B-B14F-4D97-AF65-F5344CB8AC3E}">
        <p14:creationId xmlns:p14="http://schemas.microsoft.com/office/powerpoint/2010/main" val="140100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Hören</a:t>
            </a:r>
            <a:r>
              <a:rPr lang="en-US" dirty="0"/>
              <a:t> </a:t>
            </a:r>
            <a:r>
              <a:rPr lang="en-US" dirty="0" smtClean="0"/>
              <a:t># 27 (2/</a:t>
            </a:r>
            <a:r>
              <a:rPr lang="en-US" dirty="0"/>
              <a:t>2</a:t>
            </a:r>
            <a:r>
              <a:rPr lang="en-US" dirty="0" smtClean="0"/>
              <a:t>) (</a:t>
            </a:r>
            <a:r>
              <a:rPr lang="en-US" dirty="0" err="1" smtClean="0"/>
              <a:t>Geburtstag</a:t>
            </a:r>
            <a:r>
              <a:rPr lang="en-US" dirty="0" smtClean="0"/>
              <a:t>)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Jana </a:t>
            </a:r>
            <a:r>
              <a:rPr lang="en-US" dirty="0" err="1" smtClean="0"/>
              <a:t>fragt</a:t>
            </a:r>
            <a:r>
              <a:rPr lang="en-US" dirty="0" smtClean="0"/>
              <a:t> Karin um Rat. (to ask for advice)</a:t>
            </a:r>
          </a:p>
          <a:p>
            <a:r>
              <a:rPr lang="en-US" dirty="0" smtClean="0"/>
              <a:t>Jana muss </a:t>
            </a:r>
            <a:r>
              <a:rPr lang="en-US" dirty="0" err="1" smtClean="0"/>
              <a:t>Geburtstagsgeschenke</a:t>
            </a:r>
            <a:r>
              <a:rPr lang="en-US" dirty="0" smtClean="0"/>
              <a:t> </a:t>
            </a:r>
            <a:r>
              <a:rPr lang="en-US" dirty="0" err="1" smtClean="0"/>
              <a:t>kaufen</a:t>
            </a:r>
            <a:r>
              <a:rPr lang="en-US" dirty="0" smtClean="0"/>
              <a:t> und </a:t>
            </a:r>
            <a:r>
              <a:rPr lang="en-US" dirty="0" err="1" smtClean="0"/>
              <a:t>braucht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paar</a:t>
            </a:r>
            <a:r>
              <a:rPr lang="en-US" dirty="0" smtClean="0"/>
              <a:t> Tips. (um Rat </a:t>
            </a:r>
            <a:r>
              <a:rPr lang="en-US" dirty="0" err="1" smtClean="0"/>
              <a:t>fragen</a:t>
            </a:r>
            <a:r>
              <a:rPr lang="en-US" dirty="0" smtClean="0"/>
              <a:t> – to ask for advice)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Für</a:t>
            </a:r>
            <a:r>
              <a:rPr lang="en-US" dirty="0" smtClean="0"/>
              <a:t> wen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Geschenke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“</a:t>
            </a:r>
            <a:r>
              <a:rPr lang="en-US" dirty="0" err="1" smtClean="0"/>
              <a:t>heute</a:t>
            </a:r>
            <a:r>
              <a:rPr lang="en-US" dirty="0" smtClean="0"/>
              <a:t>”?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Geburtstage</a:t>
            </a:r>
            <a:r>
              <a:rPr lang="en-US" dirty="0" smtClean="0"/>
              <a:t>?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daran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hat Karin </a:t>
            </a:r>
            <a:r>
              <a:rPr lang="en-US" dirty="0" err="1" smtClean="0"/>
              <a:t>geschenkt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Vorschläge</a:t>
            </a:r>
            <a:r>
              <a:rPr lang="en-US" dirty="0" smtClean="0"/>
              <a:t> (suggestions) </a:t>
            </a:r>
            <a:r>
              <a:rPr lang="en-US" dirty="0" err="1" smtClean="0"/>
              <a:t>macht</a:t>
            </a:r>
            <a:r>
              <a:rPr lang="en-US" dirty="0" smtClean="0"/>
              <a:t> Karin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erste</a:t>
            </a:r>
            <a:r>
              <a:rPr lang="en-US" dirty="0" smtClean="0"/>
              <a:t> Person?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Frage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Karin, um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Geschenk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finden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schenkt</a:t>
            </a:r>
            <a:r>
              <a:rPr lang="en-US" dirty="0" smtClean="0"/>
              <a:t> Karin </a:t>
            </a:r>
            <a:r>
              <a:rPr lang="en-US" dirty="0" err="1" smtClean="0"/>
              <a:t>noch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Idee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 </a:t>
            </a:r>
            <a:r>
              <a:rPr lang="en-US" dirty="0" err="1" smtClean="0"/>
              <a:t>für</a:t>
            </a:r>
            <a:r>
              <a:rPr lang="en-US" dirty="0" smtClean="0"/>
              <a:t> Jana?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Karin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? (</a:t>
            </a:r>
            <a:r>
              <a:rPr lang="en-US" dirty="0" err="1" smtClean="0"/>
              <a:t>vorschlagen</a:t>
            </a:r>
            <a:r>
              <a:rPr lang="en-US" dirty="0" smtClean="0"/>
              <a:t> – to suggest)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Einwände</a:t>
            </a:r>
            <a:r>
              <a:rPr lang="en-US" dirty="0" smtClean="0"/>
              <a:t> (der </a:t>
            </a:r>
            <a:r>
              <a:rPr lang="en-US" dirty="0" err="1" smtClean="0"/>
              <a:t>Einwand</a:t>
            </a:r>
            <a:r>
              <a:rPr lang="en-US" dirty="0" smtClean="0"/>
              <a:t> – objection) hat Jana?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Geschenke</a:t>
            </a:r>
            <a:r>
              <a:rPr lang="en-US" dirty="0" smtClean="0"/>
              <a:t> </a:t>
            </a:r>
            <a:r>
              <a:rPr lang="en-US" dirty="0" err="1" smtClean="0"/>
              <a:t>entscheidet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entscheiden</a:t>
            </a:r>
            <a:r>
              <a:rPr lang="en-US" dirty="0" smtClean="0"/>
              <a:t> – to decide) </a:t>
            </a:r>
            <a:r>
              <a:rPr lang="en-US" dirty="0" err="1" smtClean="0"/>
              <a:t>sich</a:t>
            </a:r>
            <a:r>
              <a:rPr lang="en-US" dirty="0" smtClean="0"/>
              <a:t> Jana am </a:t>
            </a:r>
            <a:r>
              <a:rPr lang="en-US" dirty="0" err="1" smtClean="0"/>
              <a:t>Ende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6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an die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Beachte</a:t>
            </a:r>
            <a:r>
              <a:rPr lang="en-US" dirty="0" smtClean="0"/>
              <a:t> den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Email!</a:t>
            </a:r>
          </a:p>
          <a:p>
            <a:r>
              <a:rPr lang="en-US" dirty="0" err="1" smtClean="0"/>
              <a:t>Antworte</a:t>
            </a:r>
            <a:r>
              <a:rPr lang="en-US" dirty="0" smtClean="0"/>
              <a:t> auf die </a:t>
            </a:r>
            <a:r>
              <a:rPr lang="en-US" dirty="0" err="1" smtClean="0"/>
              <a:t>Fragen</a:t>
            </a:r>
            <a:r>
              <a:rPr lang="en-US" dirty="0"/>
              <a:t> </a:t>
            </a:r>
            <a:r>
              <a:rPr lang="en-US" dirty="0" smtClean="0"/>
              <a:t>der </a:t>
            </a:r>
            <a:r>
              <a:rPr lang="en-US" dirty="0" err="1" smtClean="0"/>
              <a:t>Schüler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Berichte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Weihnachtstradition</a:t>
            </a:r>
            <a:r>
              <a:rPr lang="en-US" dirty="0" smtClean="0"/>
              <a:t> und das Wetter </a:t>
            </a:r>
            <a:r>
              <a:rPr lang="en-US" dirty="0" err="1" smtClean="0"/>
              <a:t>hier</a:t>
            </a:r>
            <a:r>
              <a:rPr lang="en-US" dirty="0" smtClean="0"/>
              <a:t> in Michigan.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</a:t>
            </a:r>
            <a:r>
              <a:rPr lang="en-US" dirty="0" err="1" smtClean="0"/>
              <a:t>Weihnachten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den Winter in Michigan?</a:t>
            </a:r>
          </a:p>
          <a:p>
            <a:r>
              <a:rPr lang="en-US" dirty="0" err="1" smtClean="0"/>
              <a:t>Magst</a:t>
            </a:r>
            <a:r>
              <a:rPr lang="en-US" dirty="0" smtClean="0"/>
              <a:t> du </a:t>
            </a:r>
            <a:r>
              <a:rPr lang="en-US" dirty="0" err="1" smtClean="0"/>
              <a:t>Schnee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, was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machst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schneit</a:t>
            </a:r>
            <a:r>
              <a:rPr lang="en-US" dirty="0" smtClean="0"/>
              <a:t>? </a:t>
            </a:r>
          </a:p>
          <a:p>
            <a:r>
              <a:rPr lang="en-US" dirty="0"/>
              <a:t>Wie </a:t>
            </a:r>
            <a:r>
              <a:rPr lang="en-US" dirty="0" err="1"/>
              <a:t>würdet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den </a:t>
            </a:r>
            <a:r>
              <a:rPr lang="en-US" dirty="0" err="1"/>
              <a:t>Schülern</a:t>
            </a:r>
            <a:r>
              <a:rPr lang="en-US" dirty="0"/>
              <a:t> in Deutschland </a:t>
            </a:r>
            <a:r>
              <a:rPr lang="en-US" dirty="0" err="1"/>
              <a:t>sagen</a:t>
            </a:r>
            <a:r>
              <a:rPr lang="en-US" dirty="0"/>
              <a:t> </a:t>
            </a:r>
            <a:r>
              <a:rPr lang="en-US" dirty="0" err="1"/>
              <a:t>dass</a:t>
            </a:r>
            <a:r>
              <a:rPr lang="en-US" dirty="0"/>
              <a:t>,…</a:t>
            </a:r>
          </a:p>
          <a:p>
            <a:pPr lvl="1"/>
            <a:r>
              <a:rPr lang="en-US" dirty="0"/>
              <a:t>we speak in school / in German about health and well being</a:t>
            </a:r>
          </a:p>
          <a:p>
            <a:pPr lvl="1"/>
            <a:r>
              <a:rPr lang="en-US" dirty="0"/>
              <a:t>you would like to ask them a few question</a:t>
            </a:r>
          </a:p>
          <a:p>
            <a:pPr lvl="1"/>
            <a:r>
              <a:rPr lang="en-US" dirty="0"/>
              <a:t>which questions would you like to ask them?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34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: (</a:t>
            </a:r>
            <a:r>
              <a:rPr lang="en-US" dirty="0" err="1" smtClean="0"/>
              <a:t>Liebe</a:t>
            </a:r>
            <a:r>
              <a:rPr lang="en-US" dirty="0" smtClean="0"/>
              <a:t> Petra, Hallo Petra is implied)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Email. 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(</a:t>
            </a:r>
            <a:r>
              <a:rPr lang="en-US" dirty="0" err="1" smtClean="0"/>
              <a:t>wir</a:t>
            </a:r>
            <a:r>
              <a:rPr lang="en-US" dirty="0" smtClean="0"/>
              <a:t>) </a:t>
            </a:r>
            <a:r>
              <a:rPr lang="en-US" dirty="0" err="1" smtClean="0"/>
              <a:t>finde</a:t>
            </a:r>
            <a:r>
              <a:rPr lang="en-US" dirty="0" smtClean="0"/>
              <a:t> (n)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du 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hast.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traurig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du/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hast/</a:t>
            </a:r>
            <a:r>
              <a:rPr lang="en-US" dirty="0" err="1" smtClean="0"/>
              <a:t>habt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schreib</a:t>
            </a:r>
            <a:r>
              <a:rPr lang="en-US" dirty="0" smtClean="0"/>
              <a:t> bald </a:t>
            </a:r>
            <a:r>
              <a:rPr lang="en-US" dirty="0" err="1" smtClean="0"/>
              <a:t>zurück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auf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Greetings:</a:t>
            </a:r>
          </a:p>
          <a:p>
            <a:pPr lvl="1"/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(</a:t>
            </a:r>
            <a:r>
              <a:rPr lang="en-US" dirty="0" err="1" smtClean="0"/>
              <a:t>Grüsse</a:t>
            </a:r>
            <a:r>
              <a:rPr lang="en-US" dirty="0" smtClean="0"/>
              <a:t>),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Anne und </a:t>
            </a:r>
            <a:r>
              <a:rPr lang="en-US" dirty="0" err="1" smtClean="0"/>
              <a:t>dein</a:t>
            </a:r>
            <a:r>
              <a:rPr lang="en-US" dirty="0" smtClean="0"/>
              <a:t> Andreas</a:t>
            </a:r>
          </a:p>
          <a:p>
            <a:pPr lvl="1"/>
            <a:r>
              <a:rPr lang="en-US" dirty="0" smtClean="0"/>
              <a:t>Bis bald; Tschüs; Anne &amp; Andreas</a:t>
            </a:r>
          </a:p>
          <a:p>
            <a:pPr lvl="1"/>
            <a:r>
              <a:rPr lang="en-US" dirty="0" smtClean="0"/>
              <a:t>Merry Christmas:</a:t>
            </a:r>
          </a:p>
          <a:p>
            <a:pPr lvl="2"/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!</a:t>
            </a:r>
          </a:p>
          <a:p>
            <a:pPr lvl="2"/>
            <a:r>
              <a:rPr lang="en-US" dirty="0" err="1" smtClean="0"/>
              <a:t>Fröhliche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/>
              <a:t>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85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: (</a:t>
            </a:r>
            <a:r>
              <a:rPr lang="en-US" dirty="0" err="1" smtClean="0"/>
              <a:t>Liebe</a:t>
            </a:r>
            <a:r>
              <a:rPr lang="en-US" dirty="0" smtClean="0"/>
              <a:t> Petra, Hallo Petra is implied)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schreib</a:t>
            </a:r>
            <a:r>
              <a:rPr lang="en-US" dirty="0" smtClean="0"/>
              <a:t> bald </a:t>
            </a:r>
            <a:r>
              <a:rPr lang="en-US" dirty="0" err="1" smtClean="0"/>
              <a:t>zurück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auf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Greetings:</a:t>
            </a:r>
          </a:p>
          <a:p>
            <a:pPr lvl="1"/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(</a:t>
            </a:r>
            <a:r>
              <a:rPr lang="en-US" dirty="0" err="1" smtClean="0"/>
              <a:t>Grüsse</a:t>
            </a:r>
            <a:r>
              <a:rPr lang="en-US" dirty="0" smtClean="0"/>
              <a:t>),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Anne und </a:t>
            </a:r>
            <a:r>
              <a:rPr lang="en-US" dirty="0" err="1" smtClean="0"/>
              <a:t>dein</a:t>
            </a:r>
            <a:r>
              <a:rPr lang="en-US" dirty="0" smtClean="0"/>
              <a:t> Andreas</a:t>
            </a:r>
          </a:p>
          <a:p>
            <a:pPr lvl="1"/>
            <a:r>
              <a:rPr lang="en-US" dirty="0" smtClean="0"/>
              <a:t>Bis bald; Tschüs; Anne &amp; Andreas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7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übersetze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ate in a restaurant.</a:t>
            </a:r>
          </a:p>
          <a:p>
            <a:r>
              <a:rPr lang="en-US" dirty="0"/>
              <a:t>D</a:t>
            </a:r>
            <a:r>
              <a:rPr lang="en-US" dirty="0" smtClean="0"/>
              <a:t>uring my </a:t>
            </a:r>
            <a:r>
              <a:rPr lang="en-US" dirty="0"/>
              <a:t>E</a:t>
            </a:r>
            <a:r>
              <a:rPr lang="en-US" dirty="0" smtClean="0"/>
              <a:t>aster-break I slept a lot.</a:t>
            </a:r>
          </a:p>
          <a:p>
            <a:r>
              <a:rPr lang="en-US" dirty="0" smtClean="0"/>
              <a:t>I was at a music-festival.</a:t>
            </a:r>
          </a:p>
          <a:p>
            <a:r>
              <a:rPr lang="en-US" dirty="0" smtClean="0"/>
              <a:t>I went with my sister to the movie theatre. </a:t>
            </a:r>
          </a:p>
          <a:p>
            <a:r>
              <a:rPr lang="en-US" dirty="0" smtClean="0"/>
              <a:t>My </a:t>
            </a:r>
            <a:r>
              <a:rPr lang="en-US" dirty="0"/>
              <a:t>E</a:t>
            </a:r>
            <a:r>
              <a:rPr lang="en-US" dirty="0" smtClean="0"/>
              <a:t>aster break was fun.</a:t>
            </a:r>
          </a:p>
          <a:p>
            <a:r>
              <a:rPr lang="en-US" dirty="0" smtClean="0"/>
              <a:t>My </a:t>
            </a:r>
            <a:r>
              <a:rPr lang="en-US" dirty="0"/>
              <a:t>E</a:t>
            </a:r>
            <a:r>
              <a:rPr lang="en-US" dirty="0" smtClean="0"/>
              <a:t>aster break was not fun.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11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Wie </a:t>
            </a:r>
            <a:r>
              <a:rPr lang="en-US" dirty="0" err="1"/>
              <a:t>fühlst</a:t>
            </a:r>
            <a:r>
              <a:rPr lang="en-US" dirty="0"/>
              <a:t> du </a:t>
            </a:r>
            <a:r>
              <a:rPr lang="en-US" dirty="0" err="1"/>
              <a:t>dich</a:t>
            </a:r>
            <a:r>
              <a:rPr lang="en-US" dirty="0"/>
              <a:t>? 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etwas</a:t>
            </a:r>
            <a:r>
              <a:rPr lang="en-US" dirty="0" smtClean="0"/>
              <a:t>, was </a:t>
            </a:r>
            <a:r>
              <a:rPr lang="en-US" dirty="0" err="1" smtClean="0"/>
              <a:t>ungesund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, was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fühlst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/>
              <a:t> </a:t>
            </a:r>
            <a:r>
              <a:rPr lang="en-US" dirty="0" smtClean="0"/>
              <a:t>– und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Verhalten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(das </a:t>
            </a:r>
            <a:r>
              <a:rPr lang="en-US" dirty="0" err="1" smtClean="0"/>
              <a:t>Verhalten</a:t>
            </a:r>
            <a:r>
              <a:rPr lang="en-US" dirty="0" smtClean="0"/>
              <a:t> - behavior)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4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gehst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 (usually) ins </a:t>
            </a:r>
            <a:r>
              <a:rPr lang="en-US" dirty="0" err="1" smtClean="0"/>
              <a:t>Bett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genügend</a:t>
            </a:r>
            <a:r>
              <a:rPr lang="en-US" dirty="0" smtClean="0"/>
              <a:t> (enough)?</a:t>
            </a:r>
          </a:p>
          <a:p>
            <a:r>
              <a:rPr lang="en-US" dirty="0" err="1" smtClean="0"/>
              <a:t>Wieviele</a:t>
            </a:r>
            <a:r>
              <a:rPr lang="en-US" dirty="0" smtClean="0"/>
              <a:t> </a:t>
            </a:r>
            <a:r>
              <a:rPr lang="en-US" dirty="0" err="1" smtClean="0"/>
              <a:t>Stunden</a:t>
            </a:r>
            <a:r>
              <a:rPr lang="en-US" dirty="0" smtClean="0"/>
              <a:t> </a:t>
            </a:r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Darfst</a:t>
            </a:r>
            <a:r>
              <a:rPr lang="en-US" dirty="0" smtClean="0"/>
              <a:t> du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Isst</a:t>
            </a:r>
            <a:r>
              <a:rPr lang="en-US" dirty="0" smtClean="0"/>
              <a:t>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Obst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Bist</a:t>
            </a:r>
            <a:r>
              <a:rPr lang="en-US" dirty="0" smtClean="0"/>
              <a:t> du </a:t>
            </a:r>
            <a:r>
              <a:rPr lang="en-US" dirty="0" err="1" smtClean="0"/>
              <a:t>gegen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allergisch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Frage</a:t>
            </a:r>
            <a:r>
              <a:rPr lang="en-US" dirty="0" smtClean="0"/>
              <a:t> den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neben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,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 und </a:t>
            </a:r>
            <a:r>
              <a:rPr lang="en-US" dirty="0" err="1" smtClean="0"/>
              <a:t>berichte</a:t>
            </a:r>
            <a:r>
              <a:rPr lang="en-US" dirty="0" smtClean="0"/>
              <a:t> (report) der </a:t>
            </a:r>
            <a:r>
              <a:rPr lang="en-US" dirty="0" err="1" smtClean="0"/>
              <a:t>Klasse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61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for the second semester</a:t>
            </a:r>
          </a:p>
          <a:p>
            <a:r>
              <a:rPr lang="en-US" dirty="0" smtClean="0"/>
              <a:t>I will change and add to this page throughout the second semester – until its due-date.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Cover page for Portfolio: name, school, class, semester</a:t>
            </a:r>
          </a:p>
          <a:p>
            <a:r>
              <a:rPr lang="en-US" sz="1800" dirty="0" smtClean="0"/>
              <a:t>Content page</a:t>
            </a:r>
          </a:p>
          <a:p>
            <a:r>
              <a:rPr lang="en-US" sz="1800" dirty="0" smtClean="0"/>
              <a:t>Unit reflections</a:t>
            </a:r>
          </a:p>
          <a:p>
            <a:r>
              <a:rPr lang="en-US" sz="1800" dirty="0" smtClean="0"/>
              <a:t>Quizzes with corrections </a:t>
            </a:r>
          </a:p>
          <a:p>
            <a:r>
              <a:rPr lang="en-US" sz="1800" dirty="0" smtClean="0"/>
              <a:t>Final Exam (first semester) essay with all version of corrections </a:t>
            </a:r>
          </a:p>
          <a:p>
            <a:r>
              <a:rPr lang="en-US" sz="1800" dirty="0" smtClean="0"/>
              <a:t>all Presentations (handouts, presentations, print out versions – use several slides per page)</a:t>
            </a:r>
          </a:p>
          <a:p>
            <a:pPr lvl="1"/>
            <a:r>
              <a:rPr lang="en-US" sz="1300" dirty="0" smtClean="0"/>
              <a:t>“Und auf </a:t>
            </a:r>
            <a:r>
              <a:rPr lang="en-US" sz="1300" dirty="0" err="1" smtClean="0"/>
              <a:t>deinem</a:t>
            </a:r>
            <a:r>
              <a:rPr lang="en-US" sz="1300" dirty="0" smtClean="0"/>
              <a:t> Sandwich?” handout &amp; notes from presentations</a:t>
            </a:r>
            <a:endParaRPr lang="en-US" sz="1100" dirty="0" smtClean="0"/>
          </a:p>
          <a:p>
            <a:r>
              <a:rPr lang="en-US" sz="1800" dirty="0" err="1" smtClean="0"/>
              <a:t>ePals</a:t>
            </a:r>
            <a:r>
              <a:rPr lang="en-US" sz="1800" dirty="0" smtClean="0"/>
              <a:t> (if done more) – emails you sent &amp; received</a:t>
            </a:r>
          </a:p>
          <a:p>
            <a:r>
              <a:rPr lang="en-US" sz="1800" dirty="0" smtClean="0"/>
              <a:t>maybe: write your reflection/opinion about the continued </a:t>
            </a:r>
            <a:r>
              <a:rPr lang="en-US" sz="1800" dirty="0" err="1" smtClean="0"/>
              <a:t>ePals</a:t>
            </a:r>
            <a:r>
              <a:rPr lang="en-US" sz="1800" dirty="0" smtClean="0"/>
              <a:t> project</a:t>
            </a:r>
          </a:p>
          <a:p>
            <a:r>
              <a:rPr lang="en-US" sz="1800" dirty="0" smtClean="0"/>
              <a:t>Running Grade Record</a:t>
            </a:r>
          </a:p>
          <a:p>
            <a:r>
              <a:rPr lang="en-US" sz="1800" dirty="0"/>
              <a:t>O</a:t>
            </a:r>
            <a:r>
              <a:rPr lang="en-US" sz="1800" dirty="0" smtClean="0"/>
              <a:t>ther information and handouts you think are important to show your growth in German</a:t>
            </a:r>
          </a:p>
          <a:p>
            <a:r>
              <a:rPr lang="en-US" sz="1800" dirty="0" err="1" smtClean="0"/>
              <a:t>Winterferien</a:t>
            </a:r>
            <a:r>
              <a:rPr lang="en-US" sz="1800" dirty="0" smtClean="0"/>
              <a:t>: report, first draft with teacher corrections and rewrite(s)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403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25. </a:t>
            </a:r>
            <a:r>
              <a:rPr lang="en-US" dirty="0" err="1" smtClean="0"/>
              <a:t>Februar</a:t>
            </a:r>
            <a:r>
              <a:rPr lang="en-US" dirty="0" smtClean="0"/>
              <a:t> </a:t>
            </a:r>
            <a:r>
              <a:rPr lang="en-US" dirty="0" err="1" smtClean="0"/>
              <a:t>Winterferien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Winterferien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 …were fun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Winterferien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super / </a:t>
            </a:r>
            <a:r>
              <a:rPr lang="en-US" dirty="0" err="1" smtClean="0"/>
              <a:t>langweilig</a:t>
            </a:r>
            <a:r>
              <a:rPr lang="en-US" dirty="0" smtClean="0"/>
              <a:t> ….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Kartoffel</a:t>
            </a:r>
            <a:r>
              <a:rPr lang="en-US" dirty="0" smtClean="0"/>
              <a:t> </a:t>
            </a:r>
            <a:r>
              <a:rPr lang="en-US" dirty="0" err="1" smtClean="0"/>
              <a:t>gefüllt</a:t>
            </a:r>
            <a:r>
              <a:rPr lang="en-US" dirty="0" smtClean="0"/>
              <a:t> mit </a:t>
            </a:r>
            <a:r>
              <a:rPr lang="en-US" dirty="0" err="1" smtClean="0"/>
              <a:t>Käse</a:t>
            </a:r>
            <a:r>
              <a:rPr lang="en-US" dirty="0" smtClean="0"/>
              <a:t>, </a:t>
            </a:r>
            <a:r>
              <a:rPr lang="en-US" dirty="0" err="1" smtClean="0"/>
              <a:t>Brokkoli</a:t>
            </a:r>
            <a:r>
              <a:rPr lang="en-US" dirty="0" smtClean="0"/>
              <a:t> und </a:t>
            </a:r>
            <a:r>
              <a:rPr lang="en-US" dirty="0" err="1" smtClean="0"/>
              <a:t>Schinken</a:t>
            </a:r>
            <a:r>
              <a:rPr lang="en-US" dirty="0" smtClean="0"/>
              <a:t> </a:t>
            </a:r>
            <a:r>
              <a:rPr lang="en-US" dirty="0" err="1" smtClean="0"/>
              <a:t>gegessen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u="sng" dirty="0" smtClean="0"/>
              <a:t>die </a:t>
            </a:r>
            <a:r>
              <a:rPr lang="en-US" u="sng" dirty="0" err="1" smtClean="0"/>
              <a:t>ganze</a:t>
            </a:r>
            <a:r>
              <a:rPr lang="en-US" u="sng" dirty="0" smtClean="0"/>
              <a:t> </a:t>
            </a:r>
            <a:r>
              <a:rPr lang="en-US" u="sng" dirty="0" err="1" smtClean="0"/>
              <a:t>Woche</a:t>
            </a:r>
            <a:r>
              <a:rPr lang="en-US" u="sng" dirty="0" smtClean="0"/>
              <a:t> </a:t>
            </a:r>
            <a:r>
              <a:rPr lang="en-US" dirty="0" smtClean="0"/>
              <a:t>(the whole week)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u="sng" dirty="0" err="1" smtClean="0"/>
              <a:t>Bei</a:t>
            </a:r>
            <a:r>
              <a:rPr lang="en-US" u="sng" dirty="0" smtClean="0"/>
              <a:t> </a:t>
            </a:r>
            <a:r>
              <a:rPr lang="en-US" u="sng" dirty="0" err="1" smtClean="0"/>
              <a:t>meiner</a:t>
            </a:r>
            <a:r>
              <a:rPr lang="en-US" u="sng" dirty="0" smtClean="0"/>
              <a:t> </a:t>
            </a:r>
            <a:r>
              <a:rPr lang="en-US" u="sng" dirty="0" err="1" smtClean="0"/>
              <a:t>Tante</a:t>
            </a:r>
            <a:r>
              <a:rPr lang="en-US" u="sng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UNO </a:t>
            </a:r>
            <a:r>
              <a:rPr lang="en-US" dirty="0" err="1" smtClean="0"/>
              <a:t>gespielt</a:t>
            </a:r>
            <a:r>
              <a:rPr lang="en-US" dirty="0" smtClean="0"/>
              <a:t>. (at my ante’s house)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Theaterstück</a:t>
            </a:r>
            <a:r>
              <a:rPr lang="en-US" dirty="0" smtClean="0"/>
              <a:t> – the play</a:t>
            </a:r>
          </a:p>
          <a:p>
            <a:r>
              <a:rPr lang="en-US" dirty="0" err="1"/>
              <a:t>W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den </a:t>
            </a:r>
            <a:r>
              <a:rPr lang="en-US" dirty="0" err="1" smtClean="0"/>
              <a:t>dritten</a:t>
            </a:r>
            <a:r>
              <a:rPr lang="en-US" dirty="0" smtClean="0"/>
              <a:t> </a:t>
            </a:r>
            <a:r>
              <a:rPr lang="en-US" dirty="0" err="1" smtClean="0"/>
              <a:t>Platz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. We got 3</a:t>
            </a:r>
            <a:r>
              <a:rPr lang="en-US" baseline="30000" dirty="0" smtClean="0"/>
              <a:t>rd</a:t>
            </a:r>
            <a:r>
              <a:rPr lang="en-US" dirty="0" smtClean="0"/>
              <a:t> place. 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bin am </a:t>
            </a:r>
            <a:r>
              <a:rPr lang="en-US" dirty="0" err="1" smtClean="0"/>
              <a:t>Samstag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Kanada</a:t>
            </a:r>
            <a:r>
              <a:rPr lang="en-US" dirty="0" smtClean="0"/>
              <a:t> </a:t>
            </a:r>
            <a:r>
              <a:rPr lang="en-US" dirty="0" err="1" smtClean="0"/>
              <a:t>gefahren</a:t>
            </a:r>
            <a:r>
              <a:rPr lang="en-US" dirty="0" smtClean="0"/>
              <a:t>. Und </a:t>
            </a:r>
            <a:r>
              <a:rPr lang="en-US" dirty="0" err="1" smtClean="0"/>
              <a:t>ich</a:t>
            </a:r>
            <a:r>
              <a:rPr lang="en-US" dirty="0" smtClean="0"/>
              <a:t> bin am </a:t>
            </a:r>
            <a:r>
              <a:rPr lang="en-US" dirty="0" err="1" smtClean="0"/>
              <a:t>Montag</a:t>
            </a:r>
            <a:r>
              <a:rPr lang="en-US" dirty="0" smtClean="0"/>
              <a:t> </a:t>
            </a:r>
            <a:r>
              <a:rPr lang="en-US" dirty="0" err="1" smtClean="0"/>
              <a:t>wieder</a:t>
            </a:r>
            <a:r>
              <a:rPr lang="en-US" dirty="0" smtClean="0"/>
              <a:t> </a:t>
            </a:r>
            <a:r>
              <a:rPr lang="en-US" dirty="0" err="1" smtClean="0"/>
              <a:t>zurückgekommen</a:t>
            </a:r>
            <a:r>
              <a:rPr lang="en-US" dirty="0" smtClean="0"/>
              <a:t>. On Saturday I “left” for Canada and I came back on Monday. 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Winterferien</a:t>
            </a:r>
            <a:r>
              <a:rPr lang="en-US" dirty="0" smtClean="0"/>
              <a:t>….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in </a:t>
            </a:r>
            <a:r>
              <a:rPr lang="en-US" dirty="0" err="1" smtClean="0"/>
              <a:t>einem</a:t>
            </a:r>
            <a:r>
              <a:rPr lang="en-US" dirty="0" smtClean="0"/>
              <a:t> Hotel </a:t>
            </a:r>
            <a:r>
              <a:rPr lang="en-US" dirty="0" err="1" smtClean="0"/>
              <a:t>gegessen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8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Mein </a:t>
            </a:r>
            <a:r>
              <a:rPr lang="en-US" i="1" dirty="0" err="1" smtClean="0"/>
              <a:t>eigenes</a:t>
            </a:r>
            <a:r>
              <a:rPr lang="en-US" i="1" dirty="0" smtClean="0"/>
              <a:t> Auto 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Kapitel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5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Ben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 </a:t>
            </a:r>
            <a:r>
              <a:rPr lang="en-US" dirty="0" err="1" smtClean="0"/>
              <a:t>geben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Isst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oft </a:t>
            </a:r>
            <a:r>
              <a:rPr lang="en-US" dirty="0" err="1" smtClean="0"/>
              <a:t>auswärts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mögen</a:t>
            </a:r>
            <a:r>
              <a:rPr lang="en-US" dirty="0" smtClean="0"/>
              <a:t> die </a:t>
            </a:r>
            <a:r>
              <a:rPr lang="en-US" dirty="0" err="1" smtClean="0"/>
              <a:t>Kellner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Carmeno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6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Worauf</a:t>
            </a:r>
            <a:r>
              <a:rPr lang="en-US" dirty="0" smtClean="0"/>
              <a:t> </a:t>
            </a:r>
            <a:r>
              <a:rPr lang="en-US" dirty="0" err="1" smtClean="0"/>
              <a:t>wartet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freut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Bens Mutter?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Ben </a:t>
            </a:r>
            <a:r>
              <a:rPr lang="en-US" dirty="0" err="1" smtClean="0"/>
              <a:t>ans</a:t>
            </a:r>
            <a:r>
              <a:rPr lang="en-US" dirty="0" smtClean="0"/>
              <a:t> </a:t>
            </a:r>
            <a:r>
              <a:rPr lang="en-US" dirty="0" err="1" smtClean="0"/>
              <a:t>Fenster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Restaurant?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Welchen</a:t>
            </a:r>
            <a:r>
              <a:rPr lang="en-US" dirty="0" smtClean="0"/>
              <a:t> </a:t>
            </a:r>
            <a:r>
              <a:rPr lang="en-US" dirty="0" err="1" smtClean="0"/>
              <a:t>Tisch</a:t>
            </a:r>
            <a:r>
              <a:rPr lang="en-US" dirty="0" smtClean="0"/>
              <a:t> </a:t>
            </a:r>
            <a:r>
              <a:rPr lang="en-US" dirty="0" err="1" smtClean="0"/>
              <a:t>bekommt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Restaurant?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7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alt </a:t>
            </a:r>
            <a:r>
              <a:rPr lang="en-US" dirty="0" err="1" smtClean="0"/>
              <a:t>wird</a:t>
            </a:r>
            <a:r>
              <a:rPr lang="en-US" dirty="0" smtClean="0"/>
              <a:t> Ben?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lange</a:t>
            </a:r>
            <a:r>
              <a:rPr lang="en-US" dirty="0" smtClean="0"/>
              <a:t> muss Ben </a:t>
            </a:r>
            <a:r>
              <a:rPr lang="en-US" dirty="0" err="1" smtClean="0"/>
              <a:t>noch</a:t>
            </a:r>
            <a:r>
              <a:rPr lang="en-US" dirty="0" smtClean="0"/>
              <a:t> in die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 </a:t>
            </a:r>
            <a:endParaRPr lang="en-US" dirty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Ben </a:t>
            </a:r>
            <a:r>
              <a:rPr lang="en-US" dirty="0" err="1" smtClean="0"/>
              <a:t>über</a:t>
            </a:r>
            <a:r>
              <a:rPr lang="en-US" dirty="0" smtClean="0"/>
              <a:t> seine Mutter?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beeilt</a:t>
            </a:r>
            <a:r>
              <a:rPr lang="en-US" dirty="0" smtClean="0"/>
              <a:t> Ben </a:t>
            </a:r>
            <a:r>
              <a:rPr lang="en-US" dirty="0" err="1" smtClean="0"/>
              <a:t>sich</a:t>
            </a:r>
            <a:r>
              <a:rPr lang="en-US" dirty="0" smtClean="0"/>
              <a:t> mit </a:t>
            </a:r>
            <a:r>
              <a:rPr lang="en-US" dirty="0" err="1" smtClean="0"/>
              <a:t>dem</a:t>
            </a:r>
            <a:r>
              <a:rPr lang="en-US" dirty="0" smtClean="0"/>
              <a:t> Essen?</a:t>
            </a:r>
          </a:p>
          <a:p>
            <a:r>
              <a:rPr lang="en-US" dirty="0" err="1"/>
              <a:t>Seite</a:t>
            </a:r>
            <a:r>
              <a:rPr lang="en-US" dirty="0"/>
              <a:t> 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/>
              <a:t>Nachtisch</a:t>
            </a:r>
            <a:r>
              <a:rPr lang="en-US" dirty="0"/>
              <a:t>? </a:t>
            </a:r>
            <a:r>
              <a:rPr lang="en-US" dirty="0" err="1"/>
              <a:t>Beschreibe</a:t>
            </a:r>
            <a:r>
              <a:rPr lang="en-US" dirty="0"/>
              <a:t> den </a:t>
            </a:r>
            <a:r>
              <a:rPr lang="en-US" dirty="0" err="1"/>
              <a:t>Nachtisch</a:t>
            </a:r>
            <a:r>
              <a:rPr lang="en-US" dirty="0"/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isst</a:t>
            </a:r>
            <a:r>
              <a:rPr lang="en-US" dirty="0"/>
              <a:t> </a:t>
            </a:r>
            <a:r>
              <a:rPr lang="en-US" dirty="0" err="1"/>
              <a:t>Nachtisch</a:t>
            </a:r>
            <a:r>
              <a:rPr lang="en-US" dirty="0"/>
              <a:t>? </a:t>
            </a:r>
            <a:r>
              <a:rPr lang="en-US" dirty="0" err="1"/>
              <a:t>Warum</a:t>
            </a:r>
            <a:r>
              <a:rPr lang="en-US" dirty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isst</a:t>
            </a:r>
            <a:r>
              <a:rPr lang="en-US" dirty="0"/>
              <a:t> </a:t>
            </a:r>
            <a:r>
              <a:rPr lang="en-US" dirty="0" err="1"/>
              <a:t>keinen</a:t>
            </a:r>
            <a:r>
              <a:rPr lang="en-US" dirty="0"/>
              <a:t> </a:t>
            </a:r>
            <a:r>
              <a:rPr lang="en-US" dirty="0" err="1"/>
              <a:t>Nachtisch</a:t>
            </a:r>
            <a:r>
              <a:rPr lang="en-US" dirty="0"/>
              <a:t>? </a:t>
            </a:r>
            <a:r>
              <a:rPr lang="en-US" dirty="0" err="1"/>
              <a:t>Warum</a:t>
            </a:r>
            <a:r>
              <a:rPr lang="en-US" dirty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Warum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Ben </a:t>
            </a:r>
            <a:r>
              <a:rPr lang="en-US" dirty="0" err="1"/>
              <a:t>nervös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72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16924"/>
            <a:ext cx="8503920" cy="5420554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? </a:t>
            </a:r>
            <a:r>
              <a:rPr lang="en-US" dirty="0" err="1" smtClean="0"/>
              <a:t>Beschreibe</a:t>
            </a:r>
            <a:r>
              <a:rPr lang="en-US" dirty="0" smtClean="0"/>
              <a:t> den </a:t>
            </a:r>
            <a:r>
              <a:rPr lang="en-US" dirty="0" err="1" smtClean="0"/>
              <a:t>Nachtisch</a:t>
            </a:r>
            <a:r>
              <a:rPr lang="en-US" dirty="0" smtClean="0"/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keinen</a:t>
            </a:r>
            <a:r>
              <a:rPr lang="en-US" dirty="0" smtClean="0"/>
              <a:t> </a:t>
            </a:r>
            <a:r>
              <a:rPr lang="en-US" dirty="0" err="1" smtClean="0"/>
              <a:t>Nachtisch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Ben </a:t>
            </a:r>
            <a:r>
              <a:rPr lang="en-US" dirty="0" err="1" smtClean="0"/>
              <a:t>nervös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9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deuten</a:t>
            </a:r>
            <a:r>
              <a:rPr lang="en-US" dirty="0" smtClean="0"/>
              <a:t> die </a:t>
            </a:r>
            <a:r>
              <a:rPr lang="en-US" dirty="0" err="1" smtClean="0"/>
              <a:t>Eltern</a:t>
            </a:r>
            <a:r>
              <a:rPr lang="en-US" dirty="0" smtClean="0"/>
              <a:t> an? (</a:t>
            </a:r>
            <a:r>
              <a:rPr lang="en-US" dirty="0" err="1" smtClean="0"/>
              <a:t>andeuten</a:t>
            </a:r>
            <a:r>
              <a:rPr lang="en-US" dirty="0" smtClean="0"/>
              <a:t> – to indicate)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Bens </a:t>
            </a:r>
            <a:r>
              <a:rPr lang="en-US" dirty="0" err="1" smtClean="0"/>
              <a:t>Vermutung</a:t>
            </a:r>
            <a:r>
              <a:rPr lang="en-US" dirty="0" smtClean="0"/>
              <a:t>? (die </a:t>
            </a:r>
            <a:r>
              <a:rPr lang="en-US" dirty="0" err="1" smtClean="0"/>
              <a:t>Vermutung</a:t>
            </a:r>
            <a:r>
              <a:rPr lang="en-US" dirty="0" smtClean="0"/>
              <a:t> – the assumption)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Ben </a:t>
            </a:r>
            <a:r>
              <a:rPr lang="en-US" dirty="0" err="1" smtClean="0"/>
              <a:t>bekommt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Schachtel</a:t>
            </a:r>
            <a:r>
              <a:rPr lang="en-US" dirty="0" smtClean="0"/>
              <a:t>. Was </a:t>
            </a:r>
            <a:r>
              <a:rPr lang="en-US" dirty="0" err="1" smtClean="0"/>
              <a:t>ist</a:t>
            </a:r>
            <a:r>
              <a:rPr lang="en-US" dirty="0" smtClean="0"/>
              <a:t> in der </a:t>
            </a:r>
            <a:r>
              <a:rPr lang="en-US" dirty="0" err="1" smtClean="0"/>
              <a:t>Schachtel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10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soll</a:t>
            </a:r>
            <a:r>
              <a:rPr lang="en-US" dirty="0" smtClean="0"/>
              <a:t> Ben </a:t>
            </a:r>
            <a:r>
              <a:rPr lang="en-US" dirty="0" err="1" smtClean="0"/>
              <a:t>fliegen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würde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lieber</a:t>
            </a:r>
            <a:r>
              <a:rPr lang="en-US" dirty="0" smtClean="0"/>
              <a:t> </a:t>
            </a:r>
            <a:r>
              <a:rPr lang="en-US" dirty="0" err="1" smtClean="0"/>
              <a:t>fliegen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11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Geburtstagsgeschenk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12/13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unterwegs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? (to be on his way – </a:t>
            </a:r>
            <a:r>
              <a:rPr lang="en-US" dirty="0" err="1" smtClean="0"/>
              <a:t>unterwegs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Bens </a:t>
            </a:r>
            <a:r>
              <a:rPr lang="en-US" dirty="0" err="1" smtClean="0"/>
              <a:t>Reaktion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seinem</a:t>
            </a:r>
            <a:r>
              <a:rPr lang="en-US" dirty="0" smtClean="0"/>
              <a:t> </a:t>
            </a:r>
            <a:r>
              <a:rPr lang="en-US" dirty="0" err="1" smtClean="0"/>
              <a:t>Geburtstagsgeschenk</a:t>
            </a:r>
            <a:r>
              <a:rPr lang="en-US" dirty="0" smtClean="0"/>
              <a:t>?</a:t>
            </a:r>
          </a:p>
          <a:p>
            <a:r>
              <a:rPr lang="en-US" dirty="0" err="1"/>
              <a:t>Seite</a:t>
            </a:r>
            <a:r>
              <a:rPr lang="en-US" dirty="0"/>
              <a:t> 13/14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Wird</a:t>
            </a:r>
            <a:r>
              <a:rPr lang="en-US" dirty="0"/>
              <a:t> Bens </a:t>
            </a:r>
            <a:r>
              <a:rPr lang="en-US" dirty="0" err="1"/>
              <a:t>Wunsch</a:t>
            </a:r>
            <a:r>
              <a:rPr lang="en-US" dirty="0"/>
              <a:t>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einem</a:t>
            </a:r>
            <a:r>
              <a:rPr lang="en-US" dirty="0"/>
              <a:t> Auto </a:t>
            </a:r>
            <a:r>
              <a:rPr lang="en-US" dirty="0" err="1"/>
              <a:t>erfüllt</a:t>
            </a:r>
            <a:r>
              <a:rPr lang="en-US" dirty="0"/>
              <a:t>?</a:t>
            </a:r>
          </a:p>
          <a:p>
            <a:r>
              <a:rPr lang="en-US" dirty="0" err="1"/>
              <a:t>Seite</a:t>
            </a:r>
            <a:r>
              <a:rPr lang="en-US" dirty="0"/>
              <a:t> 14/15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denkt</a:t>
            </a:r>
            <a:r>
              <a:rPr lang="en-US" dirty="0"/>
              <a:t> Ben </a:t>
            </a:r>
            <a:r>
              <a:rPr lang="en-US" dirty="0" err="1"/>
              <a:t>über</a:t>
            </a:r>
            <a:r>
              <a:rPr lang="en-US" dirty="0"/>
              <a:t> den </a:t>
            </a:r>
            <a:r>
              <a:rPr lang="en-US" dirty="0" err="1"/>
              <a:t>Vorschlag</a:t>
            </a:r>
            <a:r>
              <a:rPr lang="en-US" dirty="0"/>
              <a:t> der </a:t>
            </a:r>
            <a:r>
              <a:rPr lang="en-US" dirty="0" err="1"/>
              <a:t>Eltern</a:t>
            </a:r>
            <a:r>
              <a:rPr lang="en-US" dirty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Was </a:t>
            </a:r>
            <a:r>
              <a:rPr lang="en-US" dirty="0" err="1"/>
              <a:t>sagt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aber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den </a:t>
            </a:r>
            <a:r>
              <a:rPr lang="en-US" dirty="0" err="1"/>
              <a:t>Eltern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59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Mein </a:t>
            </a:r>
            <a:r>
              <a:rPr lang="en-US" i="1" dirty="0" err="1"/>
              <a:t>eigenes</a:t>
            </a:r>
            <a:r>
              <a:rPr lang="en-US" i="1" dirty="0"/>
              <a:t> Auto </a:t>
            </a:r>
            <a:r>
              <a:rPr lang="en-US" dirty="0"/>
              <a:t>		</a:t>
            </a:r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Seite</a:t>
            </a:r>
            <a:r>
              <a:rPr lang="en-US" dirty="0" smtClean="0"/>
              <a:t> 17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Mindy?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Ben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Sorgen</a:t>
            </a:r>
            <a:r>
              <a:rPr lang="en-US" dirty="0" smtClean="0"/>
              <a:t>?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Sorgen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– to worry)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18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Ben Mindy?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91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28849</TotalTime>
  <Words>4952</Words>
  <Application>Microsoft Macintosh PowerPoint</Application>
  <PresentationFormat>On-screen Show (4:3)</PresentationFormat>
  <Paragraphs>795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Civic</vt:lpstr>
      <vt:lpstr>Deutsch 3</vt:lpstr>
      <vt:lpstr>Dienstag, der 30. April 2013 Deutsch 3, B Stunde        Heute ist ein F Tag</vt:lpstr>
      <vt:lpstr>Eine Geschichte / ein Buch / einen Film zusammenfassen:</vt:lpstr>
      <vt:lpstr>Eine Buch- / Filmrezension schreiben (Rezension – Review)</vt:lpstr>
      <vt:lpstr>übersetze: </vt:lpstr>
      <vt:lpstr>Vokabeln 25. Februar Winterferien</vt:lpstr>
      <vt:lpstr>Mein eigenes Auto   Kapitel 1</vt:lpstr>
      <vt:lpstr>Mein eigenes Auto   Kapitel 1</vt:lpstr>
      <vt:lpstr>Mein eigenes Auto   Kapitel 2</vt:lpstr>
      <vt:lpstr>Mein eigenes Auto   Kapitel 3</vt:lpstr>
      <vt:lpstr>Mein eigenes Auto   Kapitel 3</vt:lpstr>
      <vt:lpstr>Mein eigenes Auto   Kapitel 4</vt:lpstr>
      <vt:lpstr>Mein eigenes Auto   Kapitel 4</vt:lpstr>
      <vt:lpstr>Mein eigenes Auto   Kapitel 4</vt:lpstr>
      <vt:lpstr>Vokabeln 18. März   Lieblingsplatz/seine Ruhe haben </vt:lpstr>
      <vt:lpstr>Hausaufgaben (not assigned yet):</vt:lpstr>
      <vt:lpstr>Declension of possessives</vt:lpstr>
      <vt:lpstr>possessives, nominative, masculine</vt:lpstr>
      <vt:lpstr>Beispiele - übersetze</vt:lpstr>
      <vt:lpstr>Vokabeln</vt:lpstr>
      <vt:lpstr>Vokabeln 15. Feburar</vt:lpstr>
      <vt:lpstr>next Week</vt:lpstr>
      <vt:lpstr>Beispiele: übersetze!</vt:lpstr>
      <vt:lpstr>Finding the case of a word/phrase by way of asking questions – follow the guidline 1-4</vt:lpstr>
      <vt:lpstr>Finding the case of a word/phrase by way of asking questions – follow the guidline 1-4</vt:lpstr>
      <vt:lpstr>Tips</vt:lpstr>
      <vt:lpstr>Vokabeln 2/6/2013</vt:lpstr>
      <vt:lpstr>Vokabeln 7. Februar</vt:lpstr>
      <vt:lpstr>Vokabeln</vt:lpstr>
      <vt:lpstr>Vokabeln</vt:lpstr>
      <vt:lpstr>Vokabeln</vt:lpstr>
      <vt:lpstr>Vokabeln</vt:lpstr>
      <vt:lpstr>Vokabeln – sich freuen (reflexive)</vt:lpstr>
      <vt:lpstr>Vokabeln  (reflexive) </vt:lpstr>
      <vt:lpstr>Vokabeln</vt:lpstr>
      <vt:lpstr>Korrekturen</vt:lpstr>
      <vt:lpstr>Hören # 21 (4/2) (Gesundheit) (done Monday)</vt:lpstr>
      <vt:lpstr>Hören # 22 (4/2) (Gesundheit)</vt:lpstr>
      <vt:lpstr>Hören # 23 (4/2) (Gesundheit)</vt:lpstr>
      <vt:lpstr>Hören # 24  (4/2)</vt:lpstr>
      <vt:lpstr>Hören # 25 (4/2) (Gesundheit)</vt:lpstr>
      <vt:lpstr>Hören # 26 (4/2) (Gesundheit/Einkaufen)</vt:lpstr>
      <vt:lpstr>Hören # 20 (3/2) (done Tue 1/8)</vt:lpstr>
      <vt:lpstr>Hören # 21 (3/2) (Ferien)</vt:lpstr>
      <vt:lpstr>Hören # 25 (3/2) (Ferien)</vt:lpstr>
      <vt:lpstr>Hören # 27 (2/2) (Geburtstag) done</vt:lpstr>
      <vt:lpstr>Email an die deutschen Schüler:</vt:lpstr>
      <vt:lpstr>Der Anfang und das Ende deiner Email:</vt:lpstr>
      <vt:lpstr>Der Anfang und das Ende deiner Email:</vt:lpstr>
      <vt:lpstr>5 Minuten schreiben</vt:lpstr>
      <vt:lpstr>Fragen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553</cp:revision>
  <dcterms:created xsi:type="dcterms:W3CDTF">2012-09-05T12:21:03Z</dcterms:created>
  <dcterms:modified xsi:type="dcterms:W3CDTF">2013-04-30T16:51:40Z</dcterms:modified>
</cp:coreProperties>
</file>