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16" r:id="rId4"/>
    <p:sldId id="310" r:id="rId5"/>
    <p:sldId id="317" r:id="rId6"/>
    <p:sldId id="318" r:id="rId7"/>
    <p:sldId id="319" r:id="rId8"/>
    <p:sldId id="320" r:id="rId9"/>
    <p:sldId id="321" r:id="rId10"/>
    <p:sldId id="322" r:id="rId11"/>
    <p:sldId id="315" r:id="rId12"/>
    <p:sldId id="298" r:id="rId13"/>
    <p:sldId id="312" r:id="rId14"/>
    <p:sldId id="313" r:id="rId15"/>
    <p:sldId id="314" r:id="rId16"/>
    <p:sldId id="311" r:id="rId17"/>
    <p:sldId id="309" r:id="rId18"/>
    <p:sldId id="308" r:id="rId19"/>
    <p:sldId id="307" r:id="rId20"/>
    <p:sldId id="305" r:id="rId21"/>
    <p:sldId id="306" r:id="rId22"/>
    <p:sldId id="302" r:id="rId23"/>
    <p:sldId id="303" r:id="rId24"/>
    <p:sldId id="304" r:id="rId25"/>
    <p:sldId id="285" r:id="rId26"/>
    <p:sldId id="300" r:id="rId27"/>
    <p:sldId id="301" r:id="rId28"/>
    <p:sldId id="279" r:id="rId29"/>
    <p:sldId id="277" r:id="rId30"/>
    <p:sldId id="278" r:id="rId31"/>
    <p:sldId id="273" r:id="rId32"/>
    <p:sldId id="297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80" r:id="rId44"/>
    <p:sldId id="284" r:id="rId45"/>
    <p:sldId id="275" r:id="rId46"/>
    <p:sldId id="276" r:id="rId47"/>
    <p:sldId id="270" r:id="rId48"/>
    <p:sldId id="25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3" d="100"/>
          <a:sy n="83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6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Mittwoch</a:t>
            </a:r>
            <a:r>
              <a:rPr lang="en-US" sz="2700" dirty="0" smtClean="0"/>
              <a:t>, der 10. April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G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  <a:endParaRPr lang="en-US" sz="2500" dirty="0" smtClean="0"/>
          </a:p>
          <a:p>
            <a:pPr lvl="1"/>
            <a:r>
              <a:rPr lang="en-US" sz="2600" dirty="0" smtClean="0"/>
              <a:t>reading comprehension – paying attention to detail</a:t>
            </a:r>
            <a:endParaRPr lang="en-US" sz="2600" dirty="0" smtClean="0"/>
          </a:p>
          <a:p>
            <a:pPr lvl="1"/>
            <a:r>
              <a:rPr lang="en-US" sz="2600" dirty="0" smtClean="0"/>
              <a:t>cultural information</a:t>
            </a:r>
            <a:endParaRPr lang="en-US" sz="2600" dirty="0" smtClean="0"/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err="1" smtClean="0"/>
              <a:t>Hausaufgaben</a:t>
            </a:r>
            <a:r>
              <a:rPr lang="en-US" sz="2500" dirty="0" smtClean="0"/>
              <a:t> </a:t>
            </a:r>
            <a:r>
              <a:rPr lang="en-US" sz="2500" dirty="0" err="1" smtClean="0"/>
              <a:t>eintragen</a:t>
            </a:r>
            <a:r>
              <a:rPr lang="en-US" sz="2500" dirty="0" smtClean="0"/>
              <a:t> (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5 &amp; 6)</a:t>
            </a:r>
          </a:p>
          <a:p>
            <a:pPr lvl="1"/>
            <a:r>
              <a:rPr lang="en-US" sz="2500" dirty="0" smtClean="0"/>
              <a:t>in der </a:t>
            </a:r>
            <a:r>
              <a:rPr lang="en-US" sz="2500" dirty="0" err="1" smtClean="0"/>
              <a:t>Zwischenzeit</a:t>
            </a:r>
            <a:r>
              <a:rPr lang="en-US" sz="2500" dirty="0" smtClean="0"/>
              <a:t> </a:t>
            </a:r>
            <a:r>
              <a:rPr lang="en-US" sz="2500" dirty="0" err="1" smtClean="0"/>
              <a:t>Fragen</a:t>
            </a:r>
            <a:r>
              <a:rPr lang="en-US" sz="2500" dirty="0" smtClean="0"/>
              <a:t> </a:t>
            </a:r>
            <a:r>
              <a:rPr lang="en-US" sz="2500" dirty="0" err="1" smtClean="0"/>
              <a:t>zu</a:t>
            </a:r>
            <a:r>
              <a:rPr lang="en-US" sz="2500" dirty="0" smtClean="0"/>
              <a:t>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1 </a:t>
            </a:r>
            <a:r>
              <a:rPr lang="en-US" sz="2500" dirty="0" err="1" smtClean="0"/>
              <a:t>beantworten</a:t>
            </a:r>
            <a:endParaRPr lang="en-US" sz="2500" dirty="0" smtClean="0"/>
          </a:p>
          <a:p>
            <a:pPr lvl="1"/>
            <a:r>
              <a:rPr lang="en-US" sz="2500" dirty="0" err="1" smtClean="0"/>
              <a:t>Kapitel</a:t>
            </a:r>
            <a:r>
              <a:rPr lang="en-US" sz="2500" dirty="0" smtClean="0"/>
              <a:t> 1</a:t>
            </a:r>
            <a:r>
              <a:rPr lang="en-US" sz="2500" dirty="0" smtClean="0"/>
              <a:t> </a:t>
            </a:r>
            <a:r>
              <a:rPr lang="en-US" sz="2500" dirty="0" err="1" smtClean="0"/>
              <a:t>besprechen</a:t>
            </a:r>
            <a:endParaRPr lang="en-US" sz="2500" dirty="0" smtClean="0"/>
          </a:p>
          <a:p>
            <a:pPr marL="274320" lvl="1" indent="0">
              <a:buNone/>
            </a:pPr>
            <a:endParaRPr lang="en-US" sz="2500" dirty="0" smtClean="0"/>
          </a:p>
          <a:p>
            <a:pPr marL="274320" lvl="1" indent="0">
              <a:buNone/>
            </a:pPr>
            <a:endParaRPr lang="en-US" sz="2500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Donnerstag</a:t>
            </a:r>
            <a:r>
              <a:rPr lang="en-US" dirty="0" smtClean="0"/>
              <a:t>: </a:t>
            </a:r>
            <a:r>
              <a:rPr lang="en-US" dirty="0" err="1" smtClean="0"/>
              <a:t>Kapitel</a:t>
            </a:r>
            <a:r>
              <a:rPr lang="en-US" dirty="0" smtClean="0"/>
              <a:t> 7 </a:t>
            </a:r>
            <a:r>
              <a:rPr lang="en-US" dirty="0" err="1" smtClean="0"/>
              <a:t>lesen</a:t>
            </a:r>
            <a:r>
              <a:rPr lang="en-US" dirty="0" smtClean="0"/>
              <a:t> (- 56);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Freitag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8 (- 63);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9&amp;10 ( - 71)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/>
              <a:t>D</a:t>
            </a:r>
            <a:r>
              <a:rPr lang="en-US" dirty="0" smtClean="0"/>
              <a:t>uring my </a:t>
            </a:r>
            <a:r>
              <a:rPr lang="en-US" dirty="0"/>
              <a:t>E</a:t>
            </a:r>
            <a:r>
              <a:rPr lang="en-US" dirty="0" smtClean="0"/>
              <a:t>aster-break I slept a lot.</a:t>
            </a:r>
          </a:p>
          <a:p>
            <a:r>
              <a:rPr lang="en-US" dirty="0" smtClean="0"/>
              <a:t>I was at a music-festival.</a:t>
            </a:r>
          </a:p>
          <a:p>
            <a:r>
              <a:rPr lang="en-US" dirty="0" smtClean="0"/>
              <a:t>I went with my sister to the movie theatre. 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fun.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not fun.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Unit reflections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(first semester) essay with all version of corrections 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pPr lvl="1"/>
            <a:r>
              <a:rPr lang="en-US" sz="1300" dirty="0" smtClean="0"/>
              <a:t>“Und auf </a:t>
            </a:r>
            <a:r>
              <a:rPr lang="en-US" sz="1300" dirty="0" err="1" smtClean="0"/>
              <a:t>deinem</a:t>
            </a:r>
            <a:r>
              <a:rPr lang="en-US" sz="1300" dirty="0" smtClean="0"/>
              <a:t> Sandwich?” handout &amp; notes from presentations</a:t>
            </a:r>
            <a:endParaRPr lang="en-US" sz="1100" dirty="0" smtClean="0"/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eigenes</a:t>
            </a:r>
            <a:r>
              <a:rPr lang="en-US" i="1" dirty="0" smtClean="0"/>
              <a:t> Auto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Kapitel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</a:p>
          <a:p>
            <a:r>
              <a:rPr lang="en-US" dirty="0" err="1"/>
              <a:t>Seite</a:t>
            </a:r>
            <a:r>
              <a:rPr lang="en-US" dirty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Beschreibe</a:t>
            </a:r>
            <a:r>
              <a:rPr lang="en-US" dirty="0"/>
              <a:t> den </a:t>
            </a:r>
            <a:r>
              <a:rPr lang="en-US" dirty="0" err="1"/>
              <a:t>Nachtisch</a:t>
            </a:r>
            <a:r>
              <a:rPr 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Ben </a:t>
            </a:r>
            <a:r>
              <a:rPr lang="en-US" dirty="0" err="1"/>
              <a:t>nervös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16924"/>
            <a:ext cx="8503920" cy="542055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</a:t>
            </a:r>
            <a:r>
              <a:rPr lang="en-US" dirty="0" err="1" smtClean="0"/>
              <a:t>fliegen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lieber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12/13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 (to be on his way –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Reaktion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13/14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Wird</a:t>
            </a:r>
            <a:r>
              <a:rPr lang="en-US" dirty="0"/>
              <a:t> Bens </a:t>
            </a:r>
            <a:r>
              <a:rPr lang="en-US" dirty="0" err="1"/>
              <a:t>Wunsch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Auto </a:t>
            </a:r>
            <a:r>
              <a:rPr lang="en-US" dirty="0" err="1"/>
              <a:t>erfüllt</a:t>
            </a:r>
            <a:r>
              <a:rPr lang="en-US" dirty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14/15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den </a:t>
            </a:r>
            <a:r>
              <a:rPr lang="en-US" dirty="0" err="1"/>
              <a:t>Vorschlag</a:t>
            </a:r>
            <a:r>
              <a:rPr lang="en-US" dirty="0"/>
              <a:t> der </a:t>
            </a:r>
            <a:r>
              <a:rPr lang="en-US" dirty="0" err="1"/>
              <a:t>Eltern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Eltern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17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Mindy?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?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worry)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Ben Mindy?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990"/>
            <a:ext cx="8503920" cy="544701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Religion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pssiert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 err="1" smtClean="0"/>
              <a:t>er</a:t>
            </a:r>
            <a:r>
              <a:rPr lang="en-US" dirty="0" smtClean="0"/>
              <a:t>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22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Hauptstadt</a:t>
            </a:r>
            <a:r>
              <a:rPr lang="en-US" dirty="0" smtClean="0"/>
              <a:t> von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fällt</a:t>
            </a:r>
            <a:r>
              <a:rPr lang="en-US" dirty="0" smtClean="0"/>
              <a:t> Ben an den Frauen in der </a:t>
            </a:r>
            <a:r>
              <a:rPr lang="en-US" dirty="0" err="1" smtClean="0"/>
              <a:t>Stadt</a:t>
            </a:r>
            <a:r>
              <a:rPr lang="en-US" dirty="0" smtClean="0"/>
              <a:t> auf? (</a:t>
            </a:r>
            <a:r>
              <a:rPr lang="en-US" dirty="0" err="1" smtClean="0"/>
              <a:t>auffallen</a:t>
            </a:r>
            <a:r>
              <a:rPr lang="en-US" dirty="0" smtClean="0"/>
              <a:t> – to notice)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Ben auf Deutsch an?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rät</a:t>
            </a:r>
            <a:r>
              <a:rPr lang="en-US" dirty="0" smtClean="0"/>
              <a:t> Herr Schmidt Ben? (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 – to give someone advice)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seine Mutter?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Ben und Herr Schmidt </a:t>
            </a:r>
            <a:r>
              <a:rPr lang="en-US" dirty="0" err="1" smtClean="0"/>
              <a:t>wohnen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weit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von Ankara </a:t>
            </a:r>
            <a:r>
              <a:rPr lang="en-US" dirty="0" err="1" smtClean="0"/>
              <a:t>entfernt</a:t>
            </a:r>
            <a:r>
              <a:rPr lang="en-US" dirty="0"/>
              <a:t>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26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kommen</a:t>
            </a:r>
            <a:r>
              <a:rPr lang="en-US" dirty="0" smtClean="0"/>
              <a:t> Ben &amp; Herr Schmidt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bemerkt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Bus </a:t>
            </a:r>
            <a:r>
              <a:rPr lang="en-US" dirty="0" err="1" smtClean="0"/>
              <a:t>umschaut</a:t>
            </a:r>
            <a:r>
              <a:rPr lang="en-US" dirty="0" smtClean="0"/>
              <a:t>? (</a:t>
            </a:r>
            <a:r>
              <a:rPr lang="en-US" dirty="0" err="1" smtClean="0"/>
              <a:t>umschauen</a:t>
            </a:r>
            <a:r>
              <a:rPr lang="en-US" dirty="0" smtClean="0"/>
              <a:t> – to look around)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Währung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Ben in </a:t>
            </a:r>
            <a:r>
              <a:rPr lang="en-US" dirty="0" err="1" smtClean="0"/>
              <a:t>dem</a:t>
            </a:r>
            <a:r>
              <a:rPr lang="en-US" dirty="0" smtClean="0"/>
              <a:t> Bus?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Menschen </a:t>
            </a:r>
            <a:r>
              <a:rPr lang="en-US" dirty="0" err="1" smtClean="0"/>
              <a:t>sind</a:t>
            </a:r>
            <a:r>
              <a:rPr lang="en-US" dirty="0" smtClean="0"/>
              <a:t> 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 (ums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– to lose </a:t>
            </a:r>
            <a:r>
              <a:rPr lang="en-US" smtClean="0"/>
              <a:t>one’s life)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26506</TotalTime>
  <Words>4314</Words>
  <Application>Microsoft Macintosh PowerPoint</Application>
  <PresentationFormat>On-screen Show (4:3)</PresentationFormat>
  <Paragraphs>704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Civic</vt:lpstr>
      <vt:lpstr>Deutsch 3</vt:lpstr>
      <vt:lpstr>Mittwoch, der 10. April 2013 Deutsch 3, B Stunde        Heute ist ein G Tag</vt:lpstr>
      <vt:lpstr>übersetze: </vt:lpstr>
      <vt:lpstr>Vokabeln 25. Februar Winterferien</vt:lpstr>
      <vt:lpstr>Mein eigenes Auto   Kapitel 1</vt:lpstr>
      <vt:lpstr>Mein eigenes Auto   Kapitel 1</vt:lpstr>
      <vt:lpstr>Mein eigenes Auto   Kapitel 2</vt:lpstr>
      <vt:lpstr>Mein eigenes Auto   Kapitel 3</vt:lpstr>
      <vt:lpstr>Mein eigenes Auto   Kapitel 3</vt:lpstr>
      <vt:lpstr>Mein eigenes Auto   Kapitel 3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498</cp:revision>
  <dcterms:created xsi:type="dcterms:W3CDTF">2012-09-05T12:21:03Z</dcterms:created>
  <dcterms:modified xsi:type="dcterms:W3CDTF">2013-04-10T20:43:32Z</dcterms:modified>
</cp:coreProperties>
</file>