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7" r:id="rId1"/>
  </p:sldMasterIdLst>
  <p:sldIdLst>
    <p:sldId id="256" r:id="rId2"/>
    <p:sldId id="269" r:id="rId3"/>
    <p:sldId id="316" r:id="rId4"/>
    <p:sldId id="310" r:id="rId5"/>
    <p:sldId id="317" r:id="rId6"/>
    <p:sldId id="318" r:id="rId7"/>
    <p:sldId id="315" r:id="rId8"/>
    <p:sldId id="298" r:id="rId9"/>
    <p:sldId id="312" r:id="rId10"/>
    <p:sldId id="313" r:id="rId11"/>
    <p:sldId id="314" r:id="rId12"/>
    <p:sldId id="311" r:id="rId13"/>
    <p:sldId id="309" r:id="rId14"/>
    <p:sldId id="308" r:id="rId15"/>
    <p:sldId id="307" r:id="rId16"/>
    <p:sldId id="305" r:id="rId17"/>
    <p:sldId id="306" r:id="rId18"/>
    <p:sldId id="302" r:id="rId19"/>
    <p:sldId id="303" r:id="rId20"/>
    <p:sldId id="304" r:id="rId21"/>
    <p:sldId id="285" r:id="rId22"/>
    <p:sldId id="300" r:id="rId23"/>
    <p:sldId id="301" r:id="rId24"/>
    <p:sldId id="279" r:id="rId25"/>
    <p:sldId id="277" r:id="rId26"/>
    <p:sldId id="278" r:id="rId27"/>
    <p:sldId id="273" r:id="rId28"/>
    <p:sldId id="297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80" r:id="rId40"/>
    <p:sldId id="284" r:id="rId41"/>
    <p:sldId id="275" r:id="rId42"/>
    <p:sldId id="276" r:id="rId43"/>
    <p:sldId id="270" r:id="rId44"/>
    <p:sldId id="258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17" autoAdjust="0"/>
  </p:normalViewPr>
  <p:slideViewPr>
    <p:cSldViewPr snapToGrid="0" snapToObjects="1">
      <p:cViewPr varScale="1">
        <p:scale>
          <a:sx n="110" d="100"/>
          <a:sy n="110" d="100"/>
        </p:scale>
        <p:origin x="-14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3/21/13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3/21/13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3/21/13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3/21/13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3/21/13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 </a:t>
            </a:r>
            <a:r>
              <a:rPr lang="en-US" dirty="0" err="1" smtClean="0"/>
              <a:t>Stunde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93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possessives, nominative, masculine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19030295"/>
              </p:ext>
            </p:extLst>
          </p:nvPr>
        </p:nvGraphicFramePr>
        <p:xfrm>
          <a:off x="301625" y="2141630"/>
          <a:ext cx="8504238" cy="3205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6814"/>
                <a:gridCol w="3658712"/>
                <a:gridCol w="365871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 smtClean="0"/>
                        <a:t>1. person</a:t>
                      </a:r>
                    </a:p>
                    <a:p>
                      <a:pPr marL="0" indent="0">
                        <a:buNone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mein</a:t>
                      </a:r>
                      <a:r>
                        <a:rPr lang="en-US" dirty="0" smtClean="0"/>
                        <a:t> – my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unser</a:t>
                      </a:r>
                      <a:r>
                        <a:rPr lang="en-US" dirty="0" smtClean="0"/>
                        <a:t> - our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dein</a:t>
                      </a:r>
                      <a:r>
                        <a:rPr lang="en-US" dirty="0" smtClean="0"/>
                        <a:t> – your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euer</a:t>
                      </a:r>
                      <a:r>
                        <a:rPr lang="en-US" dirty="0" smtClean="0"/>
                        <a:t> - your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sein</a:t>
                      </a:r>
                      <a:r>
                        <a:rPr lang="en-US" dirty="0" smtClean="0"/>
                        <a:t> – his</a:t>
                      </a:r>
                    </a:p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– her</a:t>
                      </a:r>
                    </a:p>
                    <a:p>
                      <a:pPr algn="ctr"/>
                      <a:r>
                        <a:rPr lang="en-US" dirty="0" err="1" smtClean="0"/>
                        <a:t>sein</a:t>
                      </a:r>
                      <a:r>
                        <a:rPr lang="en-US" dirty="0" smtClean="0"/>
                        <a:t> - its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- their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 person,</a:t>
                      </a:r>
                      <a:r>
                        <a:rPr lang="en-US" baseline="0" dirty="0" smtClean="0"/>
                        <a:t> formal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baseline="0" dirty="0" smtClean="0"/>
                        <a:t> - your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- your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6701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Beispiele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übersetze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I like to eat cheese on my sandwich. (</a:t>
            </a:r>
            <a:r>
              <a:rPr lang="en-US" dirty="0" err="1" smtClean="0"/>
              <a:t>essen</a:t>
            </a:r>
            <a:r>
              <a:rPr lang="en-US" dirty="0" smtClean="0"/>
              <a:t>, </a:t>
            </a:r>
            <a:r>
              <a:rPr lang="en-US" dirty="0" err="1" smtClean="0"/>
              <a:t>gern</a:t>
            </a:r>
            <a:r>
              <a:rPr lang="en-US" dirty="0" smtClean="0"/>
              <a:t>, der </a:t>
            </a:r>
            <a:r>
              <a:rPr lang="en-US" dirty="0" err="1" smtClean="0"/>
              <a:t>Käse</a:t>
            </a:r>
            <a:r>
              <a:rPr lang="en-US" dirty="0" smtClean="0"/>
              <a:t>, das Sandwich)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What do you like on your (informal, singular) sandwich? (</a:t>
            </a:r>
            <a:r>
              <a:rPr lang="en-US" dirty="0" err="1" smtClean="0"/>
              <a:t>mögen</a:t>
            </a:r>
            <a:r>
              <a:rPr lang="en-US" dirty="0" smtClean="0"/>
              <a:t>, das Sandwich)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/>
              <a:t>What do you like on your </a:t>
            </a:r>
            <a:r>
              <a:rPr lang="en-US" dirty="0" smtClean="0"/>
              <a:t>(formal, plural) </a:t>
            </a:r>
            <a:r>
              <a:rPr lang="en-US" dirty="0"/>
              <a:t>sandwich? (</a:t>
            </a:r>
            <a:r>
              <a:rPr lang="en-US" dirty="0" err="1"/>
              <a:t>mögen</a:t>
            </a:r>
            <a:r>
              <a:rPr lang="en-US" dirty="0"/>
              <a:t>, das Sandwich</a:t>
            </a:r>
            <a:r>
              <a:rPr lang="en-US" dirty="0" smtClean="0"/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Peter visited his aunt’s in summer. (</a:t>
            </a:r>
            <a:r>
              <a:rPr lang="en-US" dirty="0" err="1" smtClean="0"/>
              <a:t>haben</a:t>
            </a:r>
            <a:r>
              <a:rPr lang="en-US" dirty="0" smtClean="0"/>
              <a:t>, </a:t>
            </a:r>
            <a:r>
              <a:rPr lang="en-US" dirty="0" err="1" smtClean="0"/>
              <a:t>besucht</a:t>
            </a:r>
            <a:r>
              <a:rPr lang="en-US" dirty="0" smtClean="0"/>
              <a:t>, die </a:t>
            </a:r>
            <a:r>
              <a:rPr lang="en-US" dirty="0" err="1" smtClean="0"/>
              <a:t>Tante</a:t>
            </a:r>
            <a:r>
              <a:rPr lang="en-US" dirty="0" smtClean="0"/>
              <a:t>,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Sommer</a:t>
            </a:r>
            <a:r>
              <a:rPr lang="en-US" dirty="0" smtClean="0"/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Her pants are too short. (die Hose, </a:t>
            </a:r>
            <a:r>
              <a:rPr lang="en-US" dirty="0" err="1" smtClean="0"/>
              <a:t>kurz</a:t>
            </a:r>
            <a:r>
              <a:rPr lang="en-US" dirty="0" smtClean="0"/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Our school is big. (die </a:t>
            </a:r>
            <a:r>
              <a:rPr lang="en-US" dirty="0" err="1" smtClean="0"/>
              <a:t>Schule</a:t>
            </a:r>
            <a:r>
              <a:rPr lang="en-US" dirty="0" smtClean="0"/>
              <a:t>, </a:t>
            </a:r>
            <a:r>
              <a:rPr lang="en-US" dirty="0" err="1" smtClean="0"/>
              <a:t>groß</a:t>
            </a:r>
            <a:r>
              <a:rPr lang="en-US" dirty="0" smtClean="0"/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How was your (plural, informal) vacation? (die </a:t>
            </a:r>
            <a:r>
              <a:rPr lang="en-US" dirty="0" err="1" smtClean="0"/>
              <a:t>Ferien</a:t>
            </a:r>
            <a:r>
              <a:rPr lang="en-US" dirty="0" smtClean="0"/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I like their ideas. (gut </a:t>
            </a:r>
            <a:r>
              <a:rPr lang="en-US" dirty="0" err="1" smtClean="0"/>
              <a:t>finden</a:t>
            </a:r>
            <a:r>
              <a:rPr lang="en-US" dirty="0" smtClean="0"/>
              <a:t>, die </a:t>
            </a:r>
            <a:r>
              <a:rPr lang="en-US" dirty="0" err="1" smtClean="0"/>
              <a:t>Ideen</a:t>
            </a:r>
            <a:r>
              <a:rPr lang="en-US" dirty="0" smtClean="0"/>
              <a:t> (</a:t>
            </a:r>
            <a:r>
              <a:rPr lang="en-US" dirty="0" err="1" smtClean="0"/>
              <a:t>pl</a:t>
            </a:r>
            <a:r>
              <a:rPr lang="en-US" dirty="0" smtClean="0"/>
              <a:t>))</a:t>
            </a:r>
          </a:p>
          <a:p>
            <a:pPr marL="514350" indent="-514350">
              <a:buFont typeface="+mj-ea"/>
              <a:buAutoNum type="circleNumDbPlain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3675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der </a:t>
            </a:r>
            <a:r>
              <a:rPr lang="en-US" dirty="0" err="1" smtClean="0"/>
              <a:t>Senf</a:t>
            </a:r>
            <a:endParaRPr lang="en-US" dirty="0"/>
          </a:p>
          <a:p>
            <a:r>
              <a:rPr lang="en-US" dirty="0" smtClean="0"/>
              <a:t>die </a:t>
            </a:r>
            <a:r>
              <a:rPr lang="en-US" dirty="0" err="1" smtClean="0"/>
              <a:t>Mayonaise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Schinken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Truthahn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Erdnussbutter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Marmelade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Nuss</a:t>
            </a:r>
            <a:r>
              <a:rPr lang="en-US" dirty="0" smtClean="0"/>
              <a:t>, die </a:t>
            </a:r>
            <a:r>
              <a:rPr lang="en-US" dirty="0" err="1" smtClean="0"/>
              <a:t>Nüsse</a:t>
            </a:r>
            <a:endParaRPr lang="en-US" dirty="0" smtClean="0"/>
          </a:p>
          <a:p>
            <a:r>
              <a:rPr lang="en-US" dirty="0" err="1" smtClean="0"/>
              <a:t>gebratenes</a:t>
            </a:r>
            <a:r>
              <a:rPr lang="en-US" dirty="0" smtClean="0"/>
              <a:t> </a:t>
            </a:r>
            <a:r>
              <a:rPr lang="en-US" dirty="0" err="1" smtClean="0"/>
              <a:t>Hähnchen</a:t>
            </a:r>
            <a:endParaRPr lang="en-US" dirty="0" smtClean="0"/>
          </a:p>
          <a:p>
            <a:r>
              <a:rPr lang="en-US" dirty="0" smtClean="0"/>
              <a:t>der Speck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Hackfleisch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das </a:t>
            </a:r>
            <a:r>
              <a:rPr lang="en-US" dirty="0" err="1" smtClean="0"/>
              <a:t>Brot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Brötchen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Sandwhich</a:t>
            </a:r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33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15. </a:t>
            </a:r>
            <a:r>
              <a:rPr lang="en-US" dirty="0" err="1" smtClean="0"/>
              <a:t>Feburar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Kneipe</a:t>
            </a:r>
            <a:r>
              <a:rPr lang="en-US" dirty="0" smtClean="0"/>
              <a:t> – pub</a:t>
            </a:r>
          </a:p>
          <a:p>
            <a:r>
              <a:rPr lang="en-US" dirty="0" err="1" smtClean="0"/>
              <a:t>ordentlich</a:t>
            </a:r>
            <a:r>
              <a:rPr lang="en-US" dirty="0" smtClean="0"/>
              <a:t> – orderly</a:t>
            </a:r>
          </a:p>
          <a:p>
            <a:r>
              <a:rPr lang="en-US" dirty="0" err="1" smtClean="0"/>
              <a:t>sauber</a:t>
            </a:r>
            <a:r>
              <a:rPr lang="en-US" dirty="0" smtClean="0"/>
              <a:t> – clean</a:t>
            </a:r>
          </a:p>
          <a:p>
            <a:r>
              <a:rPr lang="en-US" dirty="0" err="1" smtClean="0"/>
              <a:t>schmutzig</a:t>
            </a:r>
            <a:r>
              <a:rPr lang="en-US" dirty="0" smtClean="0"/>
              <a:t> – dirty</a:t>
            </a:r>
          </a:p>
          <a:p>
            <a:r>
              <a:rPr lang="en-US" dirty="0" err="1" smtClean="0"/>
              <a:t>nett</a:t>
            </a:r>
            <a:r>
              <a:rPr lang="en-US" dirty="0" smtClean="0"/>
              <a:t> – nice</a:t>
            </a:r>
          </a:p>
          <a:p>
            <a:r>
              <a:rPr lang="en-US" dirty="0" err="1" smtClean="0"/>
              <a:t>erwarten</a:t>
            </a:r>
            <a:r>
              <a:rPr lang="en-US" dirty="0" smtClean="0"/>
              <a:t> – await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ohne</a:t>
            </a:r>
            <a:r>
              <a:rPr lang="en-US" dirty="0" smtClean="0"/>
              <a:t>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leben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doch</a:t>
            </a:r>
            <a:r>
              <a:rPr lang="en-US" dirty="0" smtClean="0"/>
              <a:t> </a:t>
            </a:r>
            <a:r>
              <a:rPr lang="en-US" dirty="0" err="1" smtClean="0"/>
              <a:t>kein</a:t>
            </a:r>
            <a:r>
              <a:rPr lang="en-US" dirty="0" smtClean="0"/>
              <a:t> Kind.</a:t>
            </a:r>
          </a:p>
          <a:p>
            <a:r>
              <a:rPr lang="en-US" dirty="0" err="1" smtClean="0"/>
              <a:t>teilen</a:t>
            </a:r>
            <a:r>
              <a:rPr lang="en-US" dirty="0" smtClean="0"/>
              <a:t> – to share </a:t>
            </a:r>
          </a:p>
          <a:p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Wohnung</a:t>
            </a:r>
            <a:r>
              <a:rPr lang="en-US" dirty="0" smtClean="0"/>
              <a:t> </a:t>
            </a:r>
            <a:r>
              <a:rPr lang="en-US" dirty="0" err="1" smtClean="0"/>
              <a:t>teilen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Wohngemeinschaft</a:t>
            </a:r>
            <a:endParaRPr lang="en-US" dirty="0" smtClean="0"/>
          </a:p>
          <a:p>
            <a:r>
              <a:rPr lang="en-US" dirty="0" smtClean="0"/>
              <a:t>der Pass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Jojo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</a:t>
            </a:r>
            <a:r>
              <a:rPr lang="en-US" dirty="0" err="1" smtClean="0"/>
              <a:t>Brazilien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Tasche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Rücksitz</a:t>
            </a:r>
            <a:endParaRPr lang="en-US" dirty="0" smtClean="0"/>
          </a:p>
          <a:p>
            <a:r>
              <a:rPr lang="en-US" dirty="0" err="1" smtClean="0"/>
              <a:t>eigentlich</a:t>
            </a:r>
            <a:endParaRPr lang="en-US" dirty="0" smtClean="0"/>
          </a:p>
          <a:p>
            <a:r>
              <a:rPr lang="en-US" dirty="0" err="1" smtClean="0"/>
              <a:t>ein</a:t>
            </a:r>
            <a:r>
              <a:rPr lang="en-US" dirty="0" smtClean="0"/>
              <a:t> Zimmer </a:t>
            </a:r>
            <a:r>
              <a:rPr lang="en-US" dirty="0" err="1" smtClean="0"/>
              <a:t>vermieten</a:t>
            </a:r>
            <a:endParaRPr lang="en-US" dirty="0" smtClean="0"/>
          </a:p>
          <a:p>
            <a:r>
              <a:rPr lang="en-US" dirty="0" err="1" smtClean="0"/>
              <a:t>falsch</a:t>
            </a:r>
            <a:r>
              <a:rPr lang="en-US" dirty="0" smtClean="0"/>
              <a:t> </a:t>
            </a:r>
            <a:r>
              <a:rPr lang="en-US" dirty="0" err="1" smtClean="0"/>
              <a:t>verstanden</a:t>
            </a:r>
            <a:endParaRPr lang="en-US" dirty="0" smtClean="0"/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Ekel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179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sz="2500" dirty="0" err="1"/>
              <a:t>Hören</a:t>
            </a:r>
            <a:r>
              <a:rPr lang="en-US" sz="2500" dirty="0"/>
              <a:t>: </a:t>
            </a:r>
            <a:r>
              <a:rPr lang="en-US" sz="2500" dirty="0" err="1"/>
              <a:t>Seite</a:t>
            </a:r>
            <a:r>
              <a:rPr lang="en-US" sz="2500" dirty="0"/>
              <a:t> 95 # 27 (11)</a:t>
            </a:r>
          </a:p>
          <a:p>
            <a:pPr lvl="1"/>
            <a:r>
              <a:rPr lang="en-US" sz="2500" dirty="0" err="1"/>
              <a:t>Hören</a:t>
            </a:r>
            <a:r>
              <a:rPr lang="en-US" sz="2500" dirty="0"/>
              <a:t>: </a:t>
            </a:r>
            <a:r>
              <a:rPr lang="en-US" sz="2500" dirty="0" err="1"/>
              <a:t>Seite</a:t>
            </a:r>
            <a:r>
              <a:rPr lang="en-US" sz="2500" dirty="0"/>
              <a:t> 97 # 31 (12) </a:t>
            </a:r>
            <a:r>
              <a:rPr lang="en-US" sz="2500" dirty="0" err="1"/>
              <a:t>Deine</a:t>
            </a:r>
            <a:r>
              <a:rPr lang="en-US" sz="2500" dirty="0"/>
              <a:t> </a:t>
            </a:r>
            <a:r>
              <a:rPr lang="en-US" sz="2500" dirty="0" err="1"/>
              <a:t>Meinung</a:t>
            </a:r>
            <a:r>
              <a:rPr lang="en-US" sz="2500" dirty="0"/>
              <a:t>. Was </a:t>
            </a:r>
            <a:r>
              <a:rPr lang="en-US" sz="2500" dirty="0" err="1"/>
              <a:t>isst</a:t>
            </a:r>
            <a:r>
              <a:rPr lang="en-US" sz="2500" dirty="0"/>
              <a:t> du </a:t>
            </a:r>
            <a:r>
              <a:rPr lang="en-US" sz="2500" dirty="0" err="1"/>
              <a:t>gern</a:t>
            </a:r>
            <a:r>
              <a:rPr lang="en-US" sz="2500" dirty="0"/>
              <a:t>? </a:t>
            </a:r>
            <a:r>
              <a:rPr lang="en-US" sz="2500" dirty="0" err="1"/>
              <a:t>nicht</a:t>
            </a:r>
            <a:r>
              <a:rPr lang="en-US" sz="2500" dirty="0"/>
              <a:t> </a:t>
            </a:r>
            <a:r>
              <a:rPr lang="en-US" sz="2500" dirty="0" err="1"/>
              <a:t>gern</a:t>
            </a:r>
            <a:r>
              <a:rPr lang="en-US" sz="2500" dirty="0"/>
              <a:t>? </a:t>
            </a:r>
            <a:r>
              <a:rPr lang="en-US" sz="2500" dirty="0" err="1"/>
              <a:t>Warum</a:t>
            </a:r>
            <a:r>
              <a:rPr lang="en-US" sz="2500" dirty="0"/>
              <a:t>?</a:t>
            </a:r>
          </a:p>
          <a:p>
            <a:pPr lvl="1"/>
            <a:r>
              <a:rPr lang="en-US" sz="2500" dirty="0" err="1"/>
              <a:t>Hören</a:t>
            </a:r>
            <a:r>
              <a:rPr lang="en-US" sz="2500" dirty="0"/>
              <a:t>: </a:t>
            </a:r>
            <a:r>
              <a:rPr lang="en-US" sz="2500" dirty="0" err="1"/>
              <a:t>Seite</a:t>
            </a:r>
            <a:r>
              <a:rPr lang="en-US" sz="2500" dirty="0"/>
              <a:t> 98 # 34 (13) </a:t>
            </a:r>
            <a:r>
              <a:rPr lang="en-US" sz="2500" dirty="0" err="1"/>
              <a:t>Deine</a:t>
            </a:r>
            <a:r>
              <a:rPr lang="en-US" sz="2500" dirty="0"/>
              <a:t> </a:t>
            </a:r>
            <a:r>
              <a:rPr lang="en-US" sz="2500" dirty="0" err="1"/>
              <a:t>Meinung</a:t>
            </a:r>
            <a:r>
              <a:rPr lang="en-US" sz="2500" dirty="0"/>
              <a:t>. Was </a:t>
            </a:r>
            <a:r>
              <a:rPr lang="en-US" sz="2500" dirty="0" err="1"/>
              <a:t>darfst</a:t>
            </a:r>
            <a:r>
              <a:rPr lang="en-US" sz="2500" dirty="0"/>
              <a:t> du </a:t>
            </a:r>
            <a:r>
              <a:rPr lang="en-US" sz="2500" dirty="0" err="1"/>
              <a:t>nicht</a:t>
            </a:r>
            <a:r>
              <a:rPr lang="en-US" sz="2500" dirty="0"/>
              <a:t> </a:t>
            </a:r>
            <a:r>
              <a:rPr lang="en-US" sz="2500" dirty="0" err="1"/>
              <a:t>tun</a:t>
            </a:r>
            <a:r>
              <a:rPr lang="en-US" sz="2500" dirty="0"/>
              <a:t>? </a:t>
            </a:r>
            <a:r>
              <a:rPr lang="en-US" sz="2500" dirty="0" err="1"/>
              <a:t>Warum</a:t>
            </a:r>
            <a:r>
              <a:rPr lang="en-US" sz="2500" dirty="0"/>
              <a:t>?</a:t>
            </a:r>
          </a:p>
          <a:p>
            <a:pPr lvl="1"/>
            <a:r>
              <a:rPr lang="en-US" sz="2500" dirty="0"/>
              <a:t>Video: Wie </a:t>
            </a:r>
            <a:r>
              <a:rPr lang="en-US" sz="2500" dirty="0" err="1"/>
              <a:t>fühlst</a:t>
            </a:r>
            <a:r>
              <a:rPr lang="en-US" sz="2500" dirty="0"/>
              <a:t> du </a:t>
            </a:r>
            <a:r>
              <a:rPr lang="en-US" sz="2500" dirty="0" err="1"/>
              <a:t>dich</a:t>
            </a:r>
            <a:r>
              <a:rPr lang="en-US" sz="2500" dirty="0"/>
              <a:t> </a:t>
            </a:r>
            <a:r>
              <a:rPr lang="en-US" sz="2500" dirty="0" err="1"/>
              <a:t>hier</a:t>
            </a:r>
            <a:r>
              <a:rPr lang="en-US" sz="2500" dirty="0"/>
              <a:t>? </a:t>
            </a:r>
          </a:p>
          <a:p>
            <a:pPr lvl="1"/>
            <a:r>
              <a:rPr lang="en-US" sz="2500" dirty="0"/>
              <a:t>Wie </a:t>
            </a:r>
            <a:r>
              <a:rPr lang="en-US" sz="2500" dirty="0" err="1"/>
              <a:t>gefällt</a:t>
            </a:r>
            <a:r>
              <a:rPr lang="en-US" sz="2500" dirty="0"/>
              <a:t> </a:t>
            </a:r>
            <a:r>
              <a:rPr lang="en-US" sz="2500" dirty="0" err="1"/>
              <a:t>es</a:t>
            </a:r>
            <a:r>
              <a:rPr lang="en-US" sz="2500" dirty="0"/>
              <a:t> </a:t>
            </a:r>
            <a:r>
              <a:rPr lang="en-US" sz="2500" dirty="0" err="1"/>
              <a:t>dir</a:t>
            </a:r>
            <a:r>
              <a:rPr lang="en-US" sz="2500" dirty="0"/>
              <a:t> </a:t>
            </a:r>
            <a:r>
              <a:rPr lang="en-US" sz="2500" dirty="0" err="1"/>
              <a:t>hier</a:t>
            </a:r>
            <a:r>
              <a:rPr lang="en-US" sz="2500" dirty="0"/>
              <a:t>? (</a:t>
            </a:r>
            <a:r>
              <a:rPr lang="en-US" sz="2500" dirty="0" err="1"/>
              <a:t>Heimweh</a:t>
            </a:r>
            <a:r>
              <a:rPr lang="en-US" sz="2500" dirty="0" smtClean="0"/>
              <a:t>)</a:t>
            </a:r>
          </a:p>
          <a:p>
            <a:pPr lvl="1"/>
            <a:r>
              <a:rPr lang="en-US" sz="2500" dirty="0" smtClean="0"/>
              <a:t>Video von </a:t>
            </a:r>
            <a:r>
              <a:rPr lang="en-US" sz="2500" dirty="0" err="1" smtClean="0"/>
              <a:t>Kapitel</a:t>
            </a:r>
            <a:r>
              <a:rPr lang="en-US" sz="2500" dirty="0" smtClean="0"/>
              <a:t> 4 &amp; 5</a:t>
            </a:r>
            <a:endParaRPr lang="en-US" sz="2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593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Beispiele</a:t>
            </a:r>
            <a:r>
              <a:rPr lang="en-US" dirty="0" smtClean="0"/>
              <a:t>: </a:t>
            </a:r>
            <a:r>
              <a:rPr lang="en-US" dirty="0" err="1" smtClean="0"/>
              <a:t>übersetze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Zuerst</a:t>
            </a:r>
            <a:r>
              <a:rPr lang="en-US" dirty="0" smtClean="0"/>
              <a:t>: </a:t>
            </a:r>
            <a:r>
              <a:rPr lang="en-US" dirty="0" err="1" smtClean="0"/>
              <a:t>mache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Tabelle</a:t>
            </a:r>
            <a:r>
              <a:rPr lang="en-US" dirty="0" smtClean="0"/>
              <a:t> mit den </a:t>
            </a:r>
            <a:r>
              <a:rPr lang="en-US" dirty="0" err="1" smtClean="0"/>
              <a:t>definitiven</a:t>
            </a:r>
            <a:r>
              <a:rPr lang="en-US" dirty="0" smtClean="0"/>
              <a:t> </a:t>
            </a:r>
            <a:r>
              <a:rPr lang="en-US" dirty="0" err="1" smtClean="0"/>
              <a:t>Artiklen</a:t>
            </a:r>
            <a:endParaRPr lang="en-US" dirty="0" smtClean="0"/>
          </a:p>
          <a:p>
            <a:r>
              <a:rPr lang="en-US" dirty="0" smtClean="0"/>
              <a:t>What is on this sandwich? (auf, das Sandwich)</a:t>
            </a:r>
          </a:p>
          <a:p>
            <a:r>
              <a:rPr lang="en-US" dirty="0" smtClean="0"/>
              <a:t>I don’t like these bean sprouts. (die </a:t>
            </a:r>
            <a:r>
              <a:rPr lang="en-US" dirty="0" err="1"/>
              <a:t>S</a:t>
            </a:r>
            <a:r>
              <a:rPr lang="en-US" dirty="0" err="1" smtClean="0"/>
              <a:t>ojasprossen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I give Maria this movie, because she likes Jonny D. (</a:t>
            </a:r>
            <a:r>
              <a:rPr lang="en-US" dirty="0" err="1" smtClean="0"/>
              <a:t>schenken</a:t>
            </a:r>
            <a:r>
              <a:rPr lang="en-US" dirty="0" smtClean="0"/>
              <a:t>, der Film, </a:t>
            </a:r>
            <a:r>
              <a:rPr lang="en-US" dirty="0" err="1" smtClean="0"/>
              <a:t>mögen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Every month I go to the opera. (der </a:t>
            </a:r>
            <a:r>
              <a:rPr lang="en-US" dirty="0" err="1" smtClean="0"/>
              <a:t>Monat</a:t>
            </a:r>
            <a:r>
              <a:rPr lang="en-US" dirty="0" smtClean="0"/>
              <a:t>, die </a:t>
            </a:r>
            <a:r>
              <a:rPr lang="en-US" dirty="0" err="1" smtClean="0"/>
              <a:t>Oper</a:t>
            </a:r>
            <a:r>
              <a:rPr lang="en-US" dirty="0" smtClean="0"/>
              <a:t>, </a:t>
            </a:r>
            <a:r>
              <a:rPr lang="en-US" dirty="0" err="1" smtClean="0"/>
              <a:t>zu</a:t>
            </a:r>
            <a:r>
              <a:rPr lang="en-US" dirty="0" smtClean="0"/>
              <a:t>)</a:t>
            </a:r>
          </a:p>
          <a:p>
            <a:r>
              <a:rPr lang="en-US" dirty="0" smtClean="0"/>
              <a:t>I have to go to school every day, because I want to go to this college. (</a:t>
            </a:r>
            <a:r>
              <a:rPr lang="en-US" dirty="0" err="1" smtClean="0"/>
              <a:t>müssen</a:t>
            </a:r>
            <a:r>
              <a:rPr lang="en-US" dirty="0" smtClean="0"/>
              <a:t>, </a:t>
            </a:r>
            <a:r>
              <a:rPr lang="en-US" dirty="0" err="1" smtClean="0"/>
              <a:t>gehen</a:t>
            </a:r>
            <a:r>
              <a:rPr lang="en-US" dirty="0" smtClean="0"/>
              <a:t>, der Tag, </a:t>
            </a:r>
            <a:r>
              <a:rPr lang="en-US" dirty="0" err="1" smtClean="0"/>
              <a:t>wollen</a:t>
            </a:r>
            <a:r>
              <a:rPr lang="en-US" dirty="0" smtClean="0"/>
              <a:t>, die </a:t>
            </a:r>
            <a:r>
              <a:rPr lang="en-US" dirty="0" err="1" smtClean="0"/>
              <a:t>Uni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Indicate the verb, the nominative, accusative and dative case.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880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Finding the case of a word/phrase by way of asking questions – follow the </a:t>
            </a:r>
            <a:r>
              <a:rPr lang="en-US" dirty="0" err="1"/>
              <a:t>guidline</a:t>
            </a:r>
            <a:r>
              <a:rPr lang="en-US" dirty="0"/>
              <a:t> 1-4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kaufe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Pulli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the verb: </a:t>
            </a:r>
            <a:r>
              <a:rPr lang="en-US" dirty="0" err="1" smtClean="0"/>
              <a:t>kaufen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who or what </a:t>
            </a:r>
            <a:r>
              <a:rPr lang="en-US" dirty="0" smtClean="0"/>
              <a:t>is buying? – </a:t>
            </a:r>
            <a:r>
              <a:rPr lang="en-US" dirty="0" err="1" smtClean="0"/>
              <a:t>Ich</a:t>
            </a:r>
            <a:r>
              <a:rPr lang="en-US" dirty="0" smtClean="0"/>
              <a:t> = nominative case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buy </a:t>
            </a:r>
            <a:r>
              <a:rPr lang="en-US" u="sng" dirty="0" smtClean="0"/>
              <a:t>what</a:t>
            </a:r>
            <a:r>
              <a:rPr lang="en-US" dirty="0" smtClean="0"/>
              <a:t>? –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Pulli</a:t>
            </a:r>
            <a:r>
              <a:rPr lang="en-US" dirty="0" smtClean="0"/>
              <a:t> = accusative case</a:t>
            </a:r>
          </a:p>
          <a:p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Pulli</a:t>
            </a:r>
            <a:r>
              <a:rPr lang="en-US" dirty="0" smtClean="0"/>
              <a:t> </a:t>
            </a:r>
            <a:r>
              <a:rPr lang="en-US" dirty="0" err="1" smtClean="0"/>
              <a:t>gefällt</a:t>
            </a:r>
            <a:r>
              <a:rPr lang="en-US" dirty="0" smtClean="0"/>
              <a:t> </a:t>
            </a:r>
            <a:r>
              <a:rPr lang="en-US" dirty="0" err="1" smtClean="0"/>
              <a:t>mir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the verb: </a:t>
            </a:r>
            <a:r>
              <a:rPr lang="en-US" dirty="0" err="1" smtClean="0"/>
              <a:t>gefallen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who or what </a:t>
            </a:r>
            <a:r>
              <a:rPr lang="en-US" dirty="0" smtClean="0"/>
              <a:t>is pleasing ? – der </a:t>
            </a:r>
            <a:r>
              <a:rPr lang="en-US" dirty="0" err="1" smtClean="0"/>
              <a:t>Pulli</a:t>
            </a:r>
            <a:r>
              <a:rPr lang="en-US" dirty="0" smtClean="0"/>
              <a:t> = nominative case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sweater is pleasing </a:t>
            </a:r>
            <a:r>
              <a:rPr lang="en-US" u="sng" dirty="0" smtClean="0"/>
              <a:t>what</a:t>
            </a:r>
            <a:r>
              <a:rPr lang="en-US" dirty="0" smtClean="0"/>
              <a:t>? – does not make sense as a question = accusative case is not an option for the left over word.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sweater is pleasing </a:t>
            </a:r>
            <a:r>
              <a:rPr lang="en-US" u="sng" dirty="0" smtClean="0"/>
              <a:t>to whom</a:t>
            </a:r>
            <a:r>
              <a:rPr lang="en-US" dirty="0" smtClean="0"/>
              <a:t>? – to me=</a:t>
            </a:r>
            <a:r>
              <a:rPr lang="en-US" dirty="0" err="1" smtClean="0"/>
              <a:t>mir</a:t>
            </a:r>
            <a:r>
              <a:rPr lang="en-US" dirty="0" smtClean="0"/>
              <a:t> = dative case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schenke</a:t>
            </a:r>
            <a:r>
              <a:rPr lang="en-US" dirty="0" smtClean="0"/>
              <a:t> </a:t>
            </a:r>
            <a:r>
              <a:rPr lang="en-US" dirty="0" err="1" smtClean="0"/>
              <a:t>meiner</a:t>
            </a:r>
            <a:r>
              <a:rPr lang="en-US" dirty="0" smtClean="0"/>
              <a:t> Mutter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Buch</a:t>
            </a:r>
            <a:r>
              <a:rPr lang="en-US" dirty="0" smtClean="0"/>
              <a:t>. next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422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Finding the case of a word/</a:t>
            </a:r>
            <a:r>
              <a:rPr lang="en-US" dirty="0" smtClean="0"/>
              <a:t>phrase by way of asking questions – follow the </a:t>
            </a:r>
            <a:r>
              <a:rPr lang="en-US" dirty="0" err="1" smtClean="0"/>
              <a:t>guidline</a:t>
            </a:r>
            <a:r>
              <a:rPr lang="en-US" dirty="0" smtClean="0"/>
              <a:t> 1-4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schenke</a:t>
            </a:r>
            <a:r>
              <a:rPr lang="en-US" dirty="0" smtClean="0"/>
              <a:t> </a:t>
            </a:r>
            <a:r>
              <a:rPr lang="en-US" dirty="0" err="1" smtClean="0"/>
              <a:t>meiner</a:t>
            </a:r>
            <a:r>
              <a:rPr lang="en-US" dirty="0" smtClean="0"/>
              <a:t> Mutter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Buch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the verb: </a:t>
            </a:r>
            <a:r>
              <a:rPr lang="en-US" dirty="0" err="1" smtClean="0"/>
              <a:t>schenken</a:t>
            </a:r>
            <a:r>
              <a:rPr lang="en-US" dirty="0" smtClean="0"/>
              <a:t> (to give as a gift)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Who or what </a:t>
            </a:r>
            <a:r>
              <a:rPr lang="en-US" dirty="0" smtClean="0"/>
              <a:t>is giving (the book)? I/</a:t>
            </a:r>
            <a:r>
              <a:rPr lang="en-US" dirty="0" err="1" smtClean="0"/>
              <a:t>ich</a:t>
            </a:r>
            <a:r>
              <a:rPr lang="en-US" dirty="0" smtClean="0"/>
              <a:t> = nominative case/subject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give (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schenke</a:t>
            </a:r>
            <a:r>
              <a:rPr lang="en-US" dirty="0" smtClean="0"/>
              <a:t>) </a:t>
            </a:r>
            <a:r>
              <a:rPr lang="en-US" u="sng" dirty="0" smtClean="0"/>
              <a:t>what</a:t>
            </a:r>
            <a:r>
              <a:rPr lang="en-US" dirty="0" smtClean="0"/>
              <a:t>? the book/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Buch</a:t>
            </a:r>
            <a:r>
              <a:rPr lang="en-US" dirty="0" smtClean="0"/>
              <a:t> = accusative case/direct object (I am giving the object)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give the book </a:t>
            </a:r>
            <a:r>
              <a:rPr lang="en-US" u="sng" dirty="0" smtClean="0"/>
              <a:t>to whom</a:t>
            </a:r>
            <a:r>
              <a:rPr lang="en-US" dirty="0" smtClean="0"/>
              <a:t>? my mom/</a:t>
            </a:r>
            <a:r>
              <a:rPr lang="en-US" dirty="0" err="1" smtClean="0"/>
              <a:t>meiner</a:t>
            </a:r>
            <a:r>
              <a:rPr lang="en-US" dirty="0" smtClean="0"/>
              <a:t> Mutter = dative case/indirect object</a:t>
            </a:r>
          </a:p>
        </p:txBody>
      </p:sp>
    </p:spTree>
    <p:extLst>
      <p:ext uri="{BB962C8B-B14F-4D97-AF65-F5344CB8AC3E}">
        <p14:creationId xmlns:p14="http://schemas.microsoft.com/office/powerpoint/2010/main" val="3535915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conjugations</a:t>
            </a:r>
          </a:p>
          <a:p>
            <a:r>
              <a:rPr lang="en-US" dirty="0" smtClean="0"/>
              <a:t>sentences structure</a:t>
            </a:r>
          </a:p>
          <a:p>
            <a:r>
              <a:rPr lang="en-US" dirty="0" smtClean="0"/>
              <a:t>Good practice: use of: </a:t>
            </a:r>
            <a:r>
              <a:rPr lang="en-US" dirty="0" err="1" smtClean="0"/>
              <a:t>zuerst</a:t>
            </a:r>
            <a:r>
              <a:rPr lang="en-US" dirty="0" smtClean="0"/>
              <a:t>, </a:t>
            </a:r>
            <a:r>
              <a:rPr lang="en-US" dirty="0" err="1" smtClean="0"/>
              <a:t>dann</a:t>
            </a:r>
            <a:r>
              <a:rPr lang="en-US" dirty="0" smtClean="0"/>
              <a:t>, </a:t>
            </a:r>
            <a:r>
              <a:rPr lang="en-US" dirty="0" err="1" smtClean="0"/>
              <a:t>danach</a:t>
            </a:r>
            <a:r>
              <a:rPr lang="en-US" dirty="0" smtClean="0"/>
              <a:t>, </a:t>
            </a:r>
            <a:r>
              <a:rPr lang="en-US" dirty="0" err="1" smtClean="0"/>
              <a:t>zuletzt</a:t>
            </a:r>
            <a:endParaRPr lang="en-US" dirty="0" smtClean="0"/>
          </a:p>
          <a:p>
            <a:r>
              <a:rPr lang="en-US" dirty="0" smtClean="0"/>
              <a:t>verbs in general – pay more attention to</a:t>
            </a:r>
          </a:p>
          <a:p>
            <a:r>
              <a:rPr lang="en-US" dirty="0" smtClean="0"/>
              <a:t>Capitalize nouns</a:t>
            </a:r>
          </a:p>
          <a:p>
            <a:r>
              <a:rPr lang="en-US" dirty="0" smtClean="0"/>
              <a:t>use of subordinating conjunctions (</a:t>
            </a:r>
            <a:r>
              <a:rPr lang="en-US" dirty="0" err="1" smtClean="0"/>
              <a:t>dass</a:t>
            </a:r>
            <a:r>
              <a:rPr lang="en-US" dirty="0" smtClean="0"/>
              <a:t>, </a:t>
            </a:r>
            <a:r>
              <a:rPr lang="en-US" dirty="0" err="1" smtClean="0"/>
              <a:t>weil</a:t>
            </a:r>
            <a:r>
              <a:rPr lang="en-US" dirty="0" smtClean="0"/>
              <a:t>, </a:t>
            </a:r>
            <a:r>
              <a:rPr lang="en-US" dirty="0" err="1" smtClean="0"/>
              <a:t>wenn</a:t>
            </a:r>
            <a:r>
              <a:rPr lang="en-US" dirty="0" smtClean="0"/>
              <a:t> (</a:t>
            </a:r>
            <a:r>
              <a:rPr lang="en-US" dirty="0" err="1" smtClean="0"/>
              <a:t>wenn</a:t>
            </a:r>
            <a:r>
              <a:rPr lang="en-US" dirty="0" smtClean="0"/>
              <a:t> = if or when), question words used after a main clause…)</a:t>
            </a:r>
          </a:p>
          <a:p>
            <a:r>
              <a:rPr lang="en-US" dirty="0" smtClean="0"/>
              <a:t>future tense – </a:t>
            </a:r>
            <a:r>
              <a:rPr lang="en-US" dirty="0" err="1" smtClean="0"/>
              <a:t>werden</a:t>
            </a:r>
            <a:r>
              <a:rPr lang="en-US" dirty="0" smtClean="0"/>
              <a:t> + infinitive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24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2/6/2013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eine</a:t>
            </a:r>
            <a:r>
              <a:rPr lang="en-US" dirty="0" smtClean="0"/>
              <a:t> Rat </a:t>
            </a:r>
            <a:r>
              <a:rPr lang="en-US" dirty="0" err="1" smtClean="0"/>
              <a:t>geben</a:t>
            </a:r>
            <a:r>
              <a:rPr lang="en-US" dirty="0" smtClean="0"/>
              <a:t> – to give advice</a:t>
            </a:r>
          </a:p>
          <a:p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seinen</a:t>
            </a:r>
            <a:r>
              <a:rPr lang="en-US" dirty="0" smtClean="0"/>
              <a:t> </a:t>
            </a:r>
            <a:r>
              <a:rPr lang="en-US" dirty="0" err="1" smtClean="0"/>
              <a:t>Ratschlag</a:t>
            </a:r>
            <a:r>
              <a:rPr lang="en-US" dirty="0" smtClean="0"/>
              <a:t> </a:t>
            </a:r>
            <a:r>
              <a:rPr lang="en-US" dirty="0" err="1" smtClean="0"/>
              <a:t>vorlesen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lernen</a:t>
            </a:r>
            <a:r>
              <a:rPr lang="en-US" dirty="0" smtClean="0"/>
              <a:t> – to study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lerne</a:t>
            </a:r>
            <a:r>
              <a:rPr lang="en-US" dirty="0" smtClean="0"/>
              <a:t> </a:t>
            </a:r>
            <a:r>
              <a:rPr lang="en-US" dirty="0" err="1" smtClean="0"/>
              <a:t>Mathe</a:t>
            </a:r>
            <a:r>
              <a:rPr lang="en-US" dirty="0" smtClean="0"/>
              <a:t>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lerne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Mathe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studieren</a:t>
            </a:r>
            <a:r>
              <a:rPr lang="en-US" dirty="0" smtClean="0"/>
              <a:t> – to go to University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studiere</a:t>
            </a:r>
            <a:r>
              <a:rPr lang="en-US" dirty="0" smtClean="0"/>
              <a:t> </a:t>
            </a:r>
            <a:r>
              <a:rPr lang="en-US" dirty="0" err="1" smtClean="0"/>
              <a:t>Mathe</a:t>
            </a:r>
            <a:r>
              <a:rPr lang="en-US" dirty="0" smtClean="0"/>
              <a:t>. Math is my major.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will </a:t>
            </a:r>
            <a:r>
              <a:rPr lang="en-US" dirty="0" err="1" smtClean="0"/>
              <a:t>Mathe</a:t>
            </a:r>
            <a:r>
              <a:rPr lang="en-US" dirty="0" smtClean="0"/>
              <a:t> </a:t>
            </a:r>
            <a:r>
              <a:rPr lang="en-US" dirty="0" err="1" smtClean="0"/>
              <a:t>studieren</a:t>
            </a:r>
            <a:r>
              <a:rPr lang="en-US" dirty="0" smtClean="0"/>
              <a:t>. I want to study math at University.</a:t>
            </a:r>
          </a:p>
          <a:p>
            <a:r>
              <a:rPr lang="en-US" dirty="0" smtClean="0"/>
              <a:t>Um </a:t>
            </a:r>
            <a:r>
              <a:rPr lang="en-US" dirty="0" err="1" smtClean="0"/>
              <a:t>mehr</a:t>
            </a:r>
            <a:r>
              <a:rPr lang="en-US" dirty="0" smtClean="0"/>
              <a:t> </a:t>
            </a:r>
            <a:r>
              <a:rPr lang="en-US" dirty="0" err="1" smtClean="0"/>
              <a:t>Energie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, </a:t>
            </a:r>
            <a:r>
              <a:rPr lang="en-US" dirty="0" err="1" smtClean="0"/>
              <a:t>musst</a:t>
            </a:r>
            <a:r>
              <a:rPr lang="en-US" dirty="0" smtClean="0"/>
              <a:t> du </a:t>
            </a:r>
            <a:r>
              <a:rPr lang="en-US" dirty="0" err="1" smtClean="0"/>
              <a:t>gesund</a:t>
            </a:r>
            <a:r>
              <a:rPr lang="en-US" dirty="0" smtClean="0"/>
              <a:t> </a:t>
            </a:r>
            <a:r>
              <a:rPr lang="en-US" dirty="0" err="1" smtClean="0"/>
              <a:t>leben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Future Tense: </a:t>
            </a:r>
            <a:r>
              <a:rPr lang="en-US" b="1" dirty="0" err="1" smtClean="0"/>
              <a:t>werden</a:t>
            </a:r>
            <a:r>
              <a:rPr lang="en-US" b="1" dirty="0" smtClean="0"/>
              <a:t> &amp; infinitive</a:t>
            </a:r>
          </a:p>
          <a:p>
            <a:r>
              <a:rPr lang="en-US" dirty="0" err="1" smtClean="0"/>
              <a:t>Dann</a:t>
            </a:r>
            <a:r>
              <a:rPr lang="en-US" dirty="0" smtClean="0"/>
              <a:t> </a:t>
            </a:r>
            <a:r>
              <a:rPr lang="en-US" dirty="0" err="1" smtClean="0"/>
              <a:t>wirst</a:t>
            </a:r>
            <a:r>
              <a:rPr lang="en-US" dirty="0" smtClean="0"/>
              <a:t> du </a:t>
            </a:r>
            <a:r>
              <a:rPr lang="en-US" dirty="0" err="1" smtClean="0"/>
              <a:t>mehr</a:t>
            </a:r>
            <a:r>
              <a:rPr lang="en-US" dirty="0" smtClean="0"/>
              <a:t> </a:t>
            </a:r>
            <a:r>
              <a:rPr lang="en-US" dirty="0" err="1" smtClean="0"/>
              <a:t>Energie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Then you will have more energy.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417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err="1" smtClean="0"/>
              <a:t>Donnerstag</a:t>
            </a:r>
            <a:r>
              <a:rPr lang="en-US" sz="2700" dirty="0" smtClean="0"/>
              <a:t>, der 21. </a:t>
            </a:r>
            <a:r>
              <a:rPr lang="en-US" sz="2700" dirty="0" err="1" smtClean="0"/>
              <a:t>März</a:t>
            </a:r>
            <a:r>
              <a:rPr lang="en-US" sz="2700" dirty="0" smtClean="0"/>
              <a:t> 2013</a:t>
            </a:r>
            <a:br>
              <a:rPr lang="en-US" sz="2700" dirty="0" smtClean="0"/>
            </a:br>
            <a:r>
              <a:rPr lang="en-US" sz="2400" dirty="0" smtClean="0"/>
              <a:t>Deutsch 3, B </a:t>
            </a:r>
            <a:r>
              <a:rPr lang="en-US" sz="2400" dirty="0" err="1" smtClean="0"/>
              <a:t>Stunde</a:t>
            </a:r>
            <a:r>
              <a:rPr lang="en-US" sz="2400" dirty="0" smtClean="0"/>
              <a:t>        </a:t>
            </a:r>
            <a:r>
              <a:rPr lang="en-US" sz="2400" dirty="0" err="1" smtClean="0"/>
              <a:t>Heute</a:t>
            </a:r>
            <a:r>
              <a:rPr lang="en-US" sz="2400" dirty="0" smtClean="0"/>
              <a:t> </a:t>
            </a:r>
            <a:r>
              <a:rPr lang="en-US" sz="2400" dirty="0" err="1" smtClean="0"/>
              <a:t>ist</a:t>
            </a:r>
            <a:r>
              <a:rPr lang="en-US" sz="2400" dirty="0" smtClean="0"/>
              <a:t> </a:t>
            </a:r>
            <a:r>
              <a:rPr lang="en-US" sz="2400" dirty="0" err="1" smtClean="0"/>
              <a:t>ein</a:t>
            </a:r>
            <a:r>
              <a:rPr lang="en-US" sz="2400" dirty="0" smtClean="0"/>
              <a:t> </a:t>
            </a:r>
            <a:r>
              <a:rPr lang="en-US" sz="2400" dirty="0"/>
              <a:t>F</a:t>
            </a:r>
            <a:r>
              <a:rPr lang="en-US" sz="2400" dirty="0" smtClean="0"/>
              <a:t> Tag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4913311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Unit: </a:t>
            </a:r>
            <a:r>
              <a:rPr lang="en-US" dirty="0" err="1" smtClean="0"/>
              <a:t>Alltag</a:t>
            </a:r>
            <a:r>
              <a:rPr lang="en-US" dirty="0" smtClean="0"/>
              <a:t>/contemporary life: </a:t>
            </a:r>
            <a:r>
              <a:rPr lang="en-US" dirty="0" err="1" smtClean="0"/>
              <a:t>Gesundheit</a:t>
            </a:r>
            <a:r>
              <a:rPr lang="en-US" dirty="0" smtClean="0"/>
              <a:t> &amp; </a:t>
            </a:r>
            <a:r>
              <a:rPr lang="en-US" dirty="0" err="1" smtClean="0"/>
              <a:t>Wohlbefinden</a:t>
            </a:r>
            <a:r>
              <a:rPr lang="en-US" dirty="0" smtClean="0"/>
              <a:t> (Health &amp; Well-Being) &amp; </a:t>
            </a:r>
            <a:r>
              <a:rPr lang="en-US" dirty="0" err="1" smtClean="0"/>
              <a:t>ePals</a:t>
            </a:r>
            <a:r>
              <a:rPr lang="en-US" dirty="0" smtClean="0"/>
              <a:t> (Social customs &amp; values)</a:t>
            </a:r>
          </a:p>
          <a:p>
            <a:pPr lvl="1"/>
            <a:r>
              <a:rPr lang="en-US" b="1" dirty="0" smtClean="0"/>
              <a:t>Goal</a:t>
            </a:r>
            <a:r>
              <a:rPr lang="en-US" dirty="0" smtClean="0"/>
              <a:t>: Communicate with other German students about your life style in regards to health and well-being. Share opinions, approval &amp; disapproval, give advice. Discuss healthy eating habits. Discuss ailments. Be able to make a doctors appointment and communicate your illness. </a:t>
            </a:r>
            <a:endParaRPr lang="en-US" dirty="0"/>
          </a:p>
          <a:p>
            <a:pPr lvl="1"/>
            <a:r>
              <a:rPr lang="en-US" b="1" dirty="0" smtClean="0"/>
              <a:t>Key </a:t>
            </a:r>
            <a:r>
              <a:rPr lang="en-US" b="1" dirty="0"/>
              <a:t>Question: </a:t>
            </a:r>
            <a:r>
              <a:rPr lang="en-US" dirty="0"/>
              <a:t>Was </a:t>
            </a:r>
            <a:r>
              <a:rPr lang="en-US" dirty="0" err="1"/>
              <a:t>machst</a:t>
            </a:r>
            <a:r>
              <a:rPr lang="en-US" dirty="0"/>
              <a:t> du, um </a:t>
            </a:r>
            <a:r>
              <a:rPr lang="en-US" dirty="0" err="1"/>
              <a:t>gesund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leben</a:t>
            </a:r>
            <a:r>
              <a:rPr lang="en-US" dirty="0" smtClean="0"/>
              <a:t>? (What do you do in order to stay healthy?)</a:t>
            </a:r>
          </a:p>
          <a:p>
            <a:pPr lvl="1"/>
            <a:endParaRPr lang="en-US" dirty="0"/>
          </a:p>
          <a:p>
            <a:r>
              <a:rPr lang="en-US" dirty="0" smtClean="0"/>
              <a:t>Objective:</a:t>
            </a:r>
            <a:endParaRPr lang="en-US" sz="2500" dirty="0" smtClean="0"/>
          </a:p>
          <a:p>
            <a:pPr lvl="1"/>
            <a:r>
              <a:rPr lang="en-US" sz="2600" dirty="0" smtClean="0"/>
              <a:t>corrections on possessive adjectives quiz &amp; essay on favorite place</a:t>
            </a:r>
            <a:endParaRPr lang="en-US" sz="2600" dirty="0"/>
          </a:p>
          <a:p>
            <a:pPr lvl="1"/>
            <a:r>
              <a:rPr lang="en-US" sz="2600" dirty="0" smtClean="0"/>
              <a:t>speaking, using possessive adjectives ordering sandwiches</a:t>
            </a:r>
          </a:p>
          <a:p>
            <a:pPr lvl="1"/>
            <a:endParaRPr lang="en-US" dirty="0"/>
          </a:p>
          <a:p>
            <a:r>
              <a:rPr lang="en-US" dirty="0" err="1" smtClean="0"/>
              <a:t>Unterricht</a:t>
            </a:r>
            <a:r>
              <a:rPr lang="en-US" dirty="0" smtClean="0"/>
              <a:t>: </a:t>
            </a:r>
          </a:p>
          <a:p>
            <a:pPr lvl="1"/>
            <a:r>
              <a:rPr lang="en-US" sz="2500" dirty="0" smtClean="0"/>
              <a:t>Quiz </a:t>
            </a:r>
            <a:r>
              <a:rPr lang="en-US" sz="2500" dirty="0" err="1" smtClean="0"/>
              <a:t>zurückgeben</a:t>
            </a:r>
            <a:r>
              <a:rPr lang="en-US" sz="2500" dirty="0" smtClean="0"/>
              <a:t> – </a:t>
            </a:r>
            <a:r>
              <a:rPr lang="en-US" sz="2500" dirty="0" err="1" smtClean="0"/>
              <a:t>Korrekturen</a:t>
            </a:r>
            <a:r>
              <a:rPr lang="en-US" sz="2500" dirty="0" smtClean="0"/>
              <a:t> </a:t>
            </a:r>
            <a:r>
              <a:rPr lang="en-US" sz="2500" dirty="0" err="1" smtClean="0"/>
              <a:t>machen</a:t>
            </a:r>
            <a:r>
              <a:rPr lang="en-US" sz="2500" dirty="0" smtClean="0"/>
              <a:t>  (</a:t>
            </a:r>
            <a:r>
              <a:rPr lang="en-US" sz="2500" dirty="0" err="1" smtClean="0"/>
              <a:t>Ayisha</a:t>
            </a:r>
            <a:r>
              <a:rPr lang="en-US" sz="2500" dirty="0" smtClean="0"/>
              <a:t>)</a:t>
            </a:r>
          </a:p>
          <a:p>
            <a:pPr lvl="1"/>
            <a:r>
              <a:rPr lang="en-US" sz="2500" dirty="0" err="1" smtClean="0"/>
              <a:t>Winterferien</a:t>
            </a:r>
            <a:r>
              <a:rPr lang="en-US" sz="2500" dirty="0" smtClean="0"/>
              <a:t> </a:t>
            </a:r>
            <a:r>
              <a:rPr lang="en-US" sz="2500" dirty="0" err="1" smtClean="0"/>
              <a:t>Aufsatz</a:t>
            </a:r>
            <a:r>
              <a:rPr lang="en-US" sz="2500" dirty="0" smtClean="0"/>
              <a:t> </a:t>
            </a:r>
            <a:r>
              <a:rPr lang="en-US" sz="2500" dirty="0" err="1" smtClean="0"/>
              <a:t>zurückgeben</a:t>
            </a:r>
            <a:r>
              <a:rPr lang="en-US" sz="2500" dirty="0" smtClean="0"/>
              <a:t> (Portfolio!)– </a:t>
            </a:r>
            <a:r>
              <a:rPr lang="en-US" sz="2500" dirty="0" err="1" smtClean="0"/>
              <a:t>besprechen</a:t>
            </a:r>
            <a:r>
              <a:rPr lang="en-US" sz="2500" dirty="0" smtClean="0"/>
              <a:t> (slide) </a:t>
            </a:r>
            <a:r>
              <a:rPr lang="en-US" sz="2500" dirty="0" err="1" smtClean="0"/>
              <a:t>Übersetze</a:t>
            </a:r>
            <a:r>
              <a:rPr lang="en-US" sz="2500" dirty="0" smtClean="0"/>
              <a:t>!</a:t>
            </a:r>
          </a:p>
          <a:p>
            <a:pPr lvl="1"/>
            <a:r>
              <a:rPr lang="en-US" sz="2500" dirty="0" err="1" smtClean="0"/>
              <a:t>Bei</a:t>
            </a:r>
            <a:r>
              <a:rPr lang="en-US" sz="2500" dirty="0" smtClean="0"/>
              <a:t> </a:t>
            </a:r>
            <a:r>
              <a:rPr lang="en-US" sz="2500" dirty="0" smtClean="0"/>
              <a:t>der </a:t>
            </a:r>
            <a:r>
              <a:rPr lang="en-US" sz="2500" dirty="0" err="1" smtClean="0"/>
              <a:t>Imbissstube</a:t>
            </a:r>
            <a:r>
              <a:rPr lang="en-US" sz="2500" dirty="0" smtClean="0"/>
              <a:t>: </a:t>
            </a:r>
            <a:r>
              <a:rPr lang="en-US" sz="2500" dirty="0" err="1" smtClean="0"/>
              <a:t>Seite</a:t>
            </a:r>
            <a:r>
              <a:rPr lang="en-US" sz="2500" dirty="0" smtClean="0"/>
              <a:t> 121 # 22 </a:t>
            </a:r>
            <a:r>
              <a:rPr lang="en-US" sz="2500" dirty="0" err="1" smtClean="0"/>
              <a:t>Rollenspiel</a:t>
            </a:r>
            <a:r>
              <a:rPr lang="en-US" sz="2500" dirty="0" smtClean="0"/>
              <a:t> (</a:t>
            </a:r>
            <a:r>
              <a:rPr lang="en-US" sz="2500" dirty="0" err="1" smtClean="0"/>
              <a:t>Gruppenarbeit</a:t>
            </a:r>
            <a:r>
              <a:rPr lang="en-US" sz="2500" dirty="0" smtClean="0"/>
              <a:t> und </a:t>
            </a:r>
            <a:r>
              <a:rPr lang="en-US" sz="2500" dirty="0" err="1" smtClean="0"/>
              <a:t>sp</a:t>
            </a:r>
            <a:r>
              <a:rPr lang="en-US" sz="2500" dirty="0" err="1" smtClean="0"/>
              <a:t>äter</a:t>
            </a:r>
            <a:r>
              <a:rPr lang="en-US" sz="2500" dirty="0" smtClean="0"/>
              <a:t> </a:t>
            </a:r>
            <a:r>
              <a:rPr lang="en-US" sz="2500" dirty="0" err="1" smtClean="0"/>
              <a:t>Gruppen</a:t>
            </a:r>
            <a:r>
              <a:rPr lang="en-US" sz="2500" dirty="0" err="1" smtClean="0"/>
              <a:t>präsentation</a:t>
            </a:r>
            <a:r>
              <a:rPr lang="en-US" sz="2500" dirty="0" smtClean="0"/>
              <a:t>)</a:t>
            </a:r>
            <a:endParaRPr lang="en-US" sz="2500" dirty="0" smtClean="0"/>
          </a:p>
          <a:p>
            <a:pPr lvl="1"/>
            <a:endParaRPr lang="en-US" sz="2500" dirty="0" smtClean="0"/>
          </a:p>
          <a:p>
            <a:r>
              <a:rPr lang="en-US" dirty="0" err="1" smtClean="0"/>
              <a:t>Hausaufgaben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3366FF"/>
                </a:solidFill>
              </a:rPr>
              <a:t>&gt;&gt; </a:t>
            </a:r>
            <a:r>
              <a:rPr lang="en-US" dirty="0" err="1" smtClean="0">
                <a:solidFill>
                  <a:srgbClr val="3366FF"/>
                </a:solidFill>
              </a:rPr>
              <a:t>Seite</a:t>
            </a:r>
            <a:r>
              <a:rPr lang="en-US" dirty="0" smtClean="0">
                <a:solidFill>
                  <a:srgbClr val="3366FF"/>
                </a:solidFill>
              </a:rPr>
              <a:t> 121 # 22 – prepare (possessive adjectives!)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7440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7. </a:t>
            </a:r>
            <a:r>
              <a:rPr lang="en-US" dirty="0" err="1" smtClean="0"/>
              <a:t>Februar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darf</a:t>
            </a:r>
            <a:r>
              <a:rPr lang="en-US" dirty="0" smtClean="0"/>
              <a:t> </a:t>
            </a:r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Schokolade</a:t>
            </a:r>
            <a:r>
              <a:rPr lang="en-US" dirty="0" smtClean="0"/>
              <a:t> </a:t>
            </a:r>
            <a:r>
              <a:rPr lang="en-US" dirty="0" err="1" smtClean="0"/>
              <a:t>essen</a:t>
            </a:r>
            <a:r>
              <a:rPr lang="en-US" dirty="0" smtClean="0"/>
              <a:t>, </a:t>
            </a:r>
            <a:r>
              <a:rPr lang="en-US" dirty="0" err="1" smtClean="0"/>
              <a:t>denn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bin auf (</a:t>
            </a:r>
            <a:r>
              <a:rPr lang="en-US" dirty="0" err="1" smtClean="0"/>
              <a:t>gegen</a:t>
            </a:r>
            <a:r>
              <a:rPr lang="en-US" dirty="0" smtClean="0"/>
              <a:t>) </a:t>
            </a:r>
            <a:r>
              <a:rPr lang="en-US" dirty="0" err="1" smtClean="0"/>
              <a:t>Schokolade</a:t>
            </a:r>
            <a:r>
              <a:rPr lang="en-US" dirty="0" smtClean="0"/>
              <a:t> </a:t>
            </a:r>
            <a:r>
              <a:rPr lang="en-US" dirty="0" err="1" smtClean="0"/>
              <a:t>allergisch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Atem</a:t>
            </a:r>
            <a:r>
              <a:rPr lang="en-US" dirty="0" smtClean="0"/>
              <a:t> – the breath</a:t>
            </a:r>
          </a:p>
          <a:p>
            <a:r>
              <a:rPr lang="en-US" dirty="0" smtClean="0"/>
              <a:t>die Haut – the skin</a:t>
            </a:r>
          </a:p>
          <a:p>
            <a:r>
              <a:rPr lang="en-US" dirty="0" err="1" smtClean="0"/>
              <a:t>aufnehmen</a:t>
            </a:r>
            <a:r>
              <a:rPr lang="en-US" dirty="0" smtClean="0"/>
              <a:t> – to absorb</a:t>
            </a:r>
          </a:p>
          <a:p>
            <a:r>
              <a:rPr lang="en-US" dirty="0" err="1" smtClean="0"/>
              <a:t>Achtung</a:t>
            </a:r>
            <a:r>
              <a:rPr lang="en-US" dirty="0" smtClean="0"/>
              <a:t>! – Attention</a:t>
            </a:r>
          </a:p>
          <a:p>
            <a:r>
              <a:rPr lang="en-US" dirty="0" smtClean="0"/>
              <a:t>auf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achten</a:t>
            </a:r>
            <a:r>
              <a:rPr lang="en-US" dirty="0" smtClean="0"/>
              <a:t> – to pay attention to something</a:t>
            </a:r>
          </a:p>
          <a:p>
            <a:r>
              <a:rPr lang="en-US" dirty="0" err="1" smtClean="0"/>
              <a:t>Nehmen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, …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vornehmen</a:t>
            </a:r>
            <a:r>
              <a:rPr lang="en-US" dirty="0" smtClean="0"/>
              <a:t> – to plan something, to undertake something</a:t>
            </a:r>
          </a:p>
          <a:p>
            <a:r>
              <a:rPr lang="en-US" dirty="0" err="1" smtClean="0"/>
              <a:t>niedrig</a:t>
            </a:r>
            <a:r>
              <a:rPr lang="en-US" dirty="0" smtClean="0"/>
              <a:t> – low</a:t>
            </a:r>
          </a:p>
          <a:p>
            <a:r>
              <a:rPr lang="en-US" dirty="0" err="1" smtClean="0"/>
              <a:t>flach</a:t>
            </a:r>
            <a:r>
              <a:rPr lang="en-US" dirty="0" smtClean="0"/>
              <a:t> - flat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aufwachen</a:t>
            </a:r>
            <a:r>
              <a:rPr lang="en-US" dirty="0" smtClean="0"/>
              <a:t> – to wake up</a:t>
            </a:r>
          </a:p>
          <a:p>
            <a:r>
              <a:rPr lang="en-US" dirty="0" err="1" smtClean="0"/>
              <a:t>wach</a:t>
            </a:r>
            <a:r>
              <a:rPr lang="en-US" dirty="0" smtClean="0"/>
              <a:t> – awake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entspannen</a:t>
            </a:r>
            <a:r>
              <a:rPr lang="en-US" dirty="0" smtClean="0"/>
              <a:t> – to relax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entspanne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mit </a:t>
            </a:r>
            <a:r>
              <a:rPr lang="en-US" dirty="0" err="1" smtClean="0"/>
              <a:t>Musik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unterstüzen</a:t>
            </a:r>
            <a:r>
              <a:rPr lang="en-US" dirty="0" smtClean="0"/>
              <a:t> – to support</a:t>
            </a:r>
          </a:p>
          <a:p>
            <a:r>
              <a:rPr lang="en-US" dirty="0" err="1" smtClean="0"/>
              <a:t>weich</a:t>
            </a:r>
            <a:r>
              <a:rPr lang="en-US" dirty="0" smtClean="0"/>
              <a:t> – soft</a:t>
            </a:r>
          </a:p>
          <a:p>
            <a:r>
              <a:rPr lang="en-US" dirty="0" smtClean="0"/>
              <a:t>hart – hard</a:t>
            </a:r>
          </a:p>
          <a:p>
            <a:r>
              <a:rPr lang="en-US" dirty="0" err="1" smtClean="0"/>
              <a:t>einfach</a:t>
            </a:r>
            <a:r>
              <a:rPr lang="en-US" dirty="0" smtClean="0"/>
              <a:t> – easy</a:t>
            </a:r>
          </a:p>
          <a:p>
            <a:r>
              <a:rPr lang="en-US" dirty="0" err="1" smtClean="0"/>
              <a:t>schwierig</a:t>
            </a:r>
            <a:r>
              <a:rPr lang="en-US" dirty="0" smtClean="0"/>
              <a:t> – difficult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konzentrieren</a:t>
            </a:r>
            <a:r>
              <a:rPr lang="en-US" dirty="0" smtClean="0"/>
              <a:t> – to concentrate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konzentriere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auf </a:t>
            </a:r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Hausaufgaben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51760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E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 – it is fun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hat </a:t>
            </a:r>
            <a:r>
              <a:rPr lang="en-US" dirty="0" err="1" smtClean="0"/>
              <a:t>Spaß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 – it was fun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hatten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!</a:t>
            </a:r>
          </a:p>
          <a:p>
            <a:r>
              <a:rPr lang="en-US" dirty="0" smtClean="0"/>
              <a:t>das Essen – the food</a:t>
            </a:r>
          </a:p>
          <a:p>
            <a:r>
              <a:rPr lang="en-US" dirty="0" smtClean="0"/>
              <a:t>Turkey – </a:t>
            </a:r>
            <a:r>
              <a:rPr lang="en-US" dirty="0" smtClean="0">
                <a:solidFill>
                  <a:srgbClr val="FF0000"/>
                </a:solidFill>
              </a:rPr>
              <a:t>geographic</a:t>
            </a:r>
            <a:r>
              <a:rPr lang="en-US" dirty="0" smtClean="0"/>
              <a:t> - die </a:t>
            </a:r>
            <a:r>
              <a:rPr lang="en-US" dirty="0" err="1" smtClean="0"/>
              <a:t>Türkei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Truthan</a:t>
            </a:r>
            <a:r>
              <a:rPr lang="en-US" dirty="0" smtClean="0"/>
              <a:t> – food – Turkey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Ferien</a:t>
            </a:r>
            <a:r>
              <a:rPr lang="en-US" dirty="0" smtClean="0"/>
              <a:t> – school-break</a:t>
            </a:r>
          </a:p>
          <a:p>
            <a:r>
              <a:rPr lang="en-US" dirty="0" err="1" smtClean="0"/>
              <a:t>feiern</a:t>
            </a:r>
            <a:r>
              <a:rPr lang="en-US" dirty="0" smtClean="0"/>
              <a:t> –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feiere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gefeiert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ganze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/>
              <a:t> </a:t>
            </a:r>
            <a:r>
              <a:rPr lang="en-US" dirty="0" smtClean="0"/>
              <a:t>– my whole family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Süßkartoffeln</a:t>
            </a:r>
            <a:r>
              <a:rPr lang="en-US" dirty="0" smtClean="0"/>
              <a:t> – sweet </a:t>
            </a:r>
            <a:r>
              <a:rPr lang="en-US" dirty="0" err="1" smtClean="0"/>
              <a:t>potatos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/>
              <a:t>Ich</a:t>
            </a:r>
            <a:r>
              <a:rPr lang="en-US" dirty="0"/>
              <a:t> war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meiner</a:t>
            </a:r>
            <a:r>
              <a:rPr lang="en-US" dirty="0"/>
              <a:t> </a:t>
            </a:r>
            <a:r>
              <a:rPr lang="en-US" dirty="0" err="1"/>
              <a:t>Tante</a:t>
            </a:r>
            <a:r>
              <a:rPr lang="en-US" dirty="0"/>
              <a:t>.</a:t>
            </a:r>
          </a:p>
          <a:p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</a:t>
            </a:r>
            <a:r>
              <a:rPr lang="en-US" dirty="0" err="1">
                <a:solidFill>
                  <a:srgbClr val="FF0000"/>
                </a:solidFill>
              </a:rPr>
              <a:t>er</a:t>
            </a:r>
            <a:r>
              <a:rPr lang="en-US" dirty="0"/>
              <a:t> </a:t>
            </a:r>
            <a:r>
              <a:rPr lang="en-US" dirty="0" err="1"/>
              <a:t>Tante</a:t>
            </a:r>
            <a:r>
              <a:rPr lang="en-US" dirty="0"/>
              <a:t>.</a:t>
            </a:r>
          </a:p>
          <a:p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</a:t>
            </a:r>
            <a:r>
              <a:rPr lang="en-US" dirty="0" err="1">
                <a:solidFill>
                  <a:srgbClr val="FF0000"/>
                </a:solidFill>
              </a:rPr>
              <a:t>em</a:t>
            </a:r>
            <a:r>
              <a:rPr lang="en-US" dirty="0"/>
              <a:t> </a:t>
            </a:r>
            <a:r>
              <a:rPr lang="en-US" dirty="0" err="1"/>
              <a:t>Onkel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Zeit</a:t>
            </a:r>
            <a:r>
              <a:rPr lang="en-US" dirty="0" smtClean="0"/>
              <a:t> um </a:t>
            </a:r>
            <a:r>
              <a:rPr lang="en-US" dirty="0" err="1" smtClean="0"/>
              <a:t>dankbar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– a time to be thankful</a:t>
            </a:r>
          </a:p>
          <a:p>
            <a:r>
              <a:rPr lang="en-US" dirty="0" smtClean="0"/>
              <a:t>Please: </a:t>
            </a:r>
            <a:r>
              <a:rPr lang="en-US" dirty="0" smtClean="0">
                <a:solidFill>
                  <a:srgbClr val="FF0000"/>
                </a:solidFill>
              </a:rPr>
              <a:t>no B for </a:t>
            </a:r>
            <a:r>
              <a:rPr lang="en-US" dirty="0" err="1" smtClean="0">
                <a:solidFill>
                  <a:srgbClr val="FF0000"/>
                </a:solidFill>
              </a:rPr>
              <a:t>ß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Use “</a:t>
            </a:r>
            <a:r>
              <a:rPr lang="en-US" dirty="0" err="1" smtClean="0"/>
              <a:t>ss</a:t>
            </a:r>
            <a:r>
              <a:rPr lang="en-US" dirty="0" smtClean="0"/>
              <a:t>” instead.</a:t>
            </a:r>
          </a:p>
          <a:p>
            <a:r>
              <a:rPr lang="en-US" dirty="0" smtClean="0"/>
              <a:t>Umlaut </a:t>
            </a:r>
            <a:r>
              <a:rPr lang="en-US" dirty="0" err="1" smtClean="0"/>
              <a:t>ue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ü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oe</a:t>
            </a:r>
            <a:r>
              <a:rPr lang="en-US" dirty="0" smtClean="0"/>
              <a:t>=</a:t>
            </a:r>
            <a:r>
              <a:rPr lang="en-US" dirty="0" err="1" smtClean="0"/>
              <a:t>ö</a:t>
            </a:r>
            <a:r>
              <a:rPr lang="en-US" dirty="0" smtClean="0"/>
              <a:t>   </a:t>
            </a:r>
            <a:r>
              <a:rPr lang="en-US" dirty="0" err="1" smtClean="0"/>
              <a:t>ae</a:t>
            </a:r>
            <a:r>
              <a:rPr lang="en-US" dirty="0" smtClean="0"/>
              <a:t>=</a:t>
            </a:r>
            <a:r>
              <a:rPr lang="en-US" dirty="0" err="1" smtClean="0"/>
              <a:t>ä</a:t>
            </a:r>
            <a:endParaRPr lang="en-US" dirty="0" smtClean="0"/>
          </a:p>
          <a:p>
            <a:r>
              <a:rPr lang="en-US" dirty="0" smtClean="0"/>
              <a:t>ex  das </a:t>
            </a:r>
            <a:r>
              <a:rPr lang="en-US" dirty="0" err="1" smtClean="0"/>
              <a:t>Buch</a:t>
            </a:r>
            <a:r>
              <a:rPr lang="en-US" dirty="0" smtClean="0"/>
              <a:t>   plural  - die </a:t>
            </a:r>
            <a:r>
              <a:rPr lang="en-US" dirty="0" err="1" smtClean="0"/>
              <a:t>Buecher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die </a:t>
            </a:r>
            <a:r>
              <a:rPr lang="en-US" dirty="0" err="1" smtClean="0"/>
              <a:t>Bücher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Thanksgiving, um Dank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sagen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…, in order to give thanks.</a:t>
            </a:r>
          </a:p>
          <a:p>
            <a:endParaRPr lang="en-US" dirty="0" smtClean="0"/>
          </a:p>
          <a:p>
            <a:r>
              <a:rPr lang="en-US" dirty="0" smtClean="0"/>
              <a:t>Ending: Tschüs       Bis </a:t>
            </a:r>
            <a:r>
              <a:rPr lang="en-US" dirty="0" err="1" smtClean="0"/>
              <a:t>dann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     </a:t>
            </a:r>
            <a:r>
              <a:rPr lang="en-US" dirty="0" err="1" smtClean="0"/>
              <a:t>Schöne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endParaRPr lang="en-US" dirty="0" smtClean="0"/>
          </a:p>
          <a:p>
            <a:r>
              <a:rPr lang="en-US" dirty="0" err="1" smtClean="0"/>
              <a:t>Liebe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  - all similar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20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schade</a:t>
            </a:r>
            <a:r>
              <a:rPr lang="en-US" dirty="0" smtClean="0"/>
              <a:t> – it’s a shame, its’ a pity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schade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… </a:t>
            </a:r>
          </a:p>
          <a:p>
            <a:r>
              <a:rPr lang="en-US" dirty="0" err="1" smtClean="0"/>
              <a:t>auch</a:t>
            </a:r>
            <a:r>
              <a:rPr lang="en-US" dirty="0" smtClean="0"/>
              <a:t> – also in English</a:t>
            </a:r>
          </a:p>
          <a:p>
            <a:r>
              <a:rPr lang="en-US" dirty="0" smtClean="0"/>
              <a:t>also – so, thus in English</a:t>
            </a:r>
          </a:p>
          <a:p>
            <a:r>
              <a:rPr lang="en-US" dirty="0" smtClean="0"/>
              <a:t>Also! – Well! in English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</a:t>
            </a:r>
            <a:r>
              <a:rPr lang="en-US" u="sng" dirty="0" err="1" smtClean="0"/>
              <a:t>auch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ins Kino. – I also like to go to the movie theatre.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Athlet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Athletin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fett</a:t>
            </a:r>
            <a:r>
              <a:rPr lang="en-US" dirty="0" smtClean="0"/>
              <a:t> – fat</a:t>
            </a:r>
          </a:p>
          <a:p>
            <a:r>
              <a:rPr lang="en-US" dirty="0" smtClean="0"/>
              <a:t>used for food in this chapter –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vermeide</a:t>
            </a:r>
            <a:r>
              <a:rPr lang="en-US" dirty="0" smtClean="0"/>
              <a:t> </a:t>
            </a:r>
            <a:r>
              <a:rPr lang="en-US" dirty="0" err="1" smtClean="0"/>
              <a:t>fettes</a:t>
            </a:r>
            <a:r>
              <a:rPr lang="en-US" dirty="0" smtClean="0"/>
              <a:t> </a:t>
            </a:r>
            <a:r>
              <a:rPr lang="en-US" dirty="0" err="1" smtClean="0"/>
              <a:t>Esssen</a:t>
            </a:r>
            <a:r>
              <a:rPr lang="en-US" dirty="0" smtClean="0"/>
              <a:t>. – I avoid fat foods.</a:t>
            </a:r>
          </a:p>
          <a:p>
            <a:r>
              <a:rPr lang="en-US" dirty="0" smtClean="0"/>
              <a:t>dick – corpulent, plump </a:t>
            </a:r>
          </a:p>
          <a:p>
            <a:r>
              <a:rPr lang="en-US" dirty="0" smtClean="0"/>
              <a:t>used for a person that is  heavily overweight (do not use for fat foods!)</a:t>
            </a:r>
          </a:p>
          <a:p>
            <a:r>
              <a:rPr lang="en-US" dirty="0" smtClean="0"/>
              <a:t>“American Football” </a:t>
            </a:r>
            <a:r>
              <a:rPr lang="en-US" dirty="0" err="1" smtClean="0"/>
              <a:t>oder</a:t>
            </a:r>
            <a:r>
              <a:rPr lang="en-US" dirty="0" smtClean="0"/>
              <a:t> “Football” in German for your version of American football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110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Lieblings</a:t>
            </a:r>
            <a:r>
              <a:rPr lang="en-US" dirty="0" smtClean="0"/>
              <a:t>….   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Lieblingsobst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Lieblingssport</a:t>
            </a:r>
            <a:endParaRPr lang="en-US" dirty="0" smtClean="0"/>
          </a:p>
          <a:p>
            <a:r>
              <a:rPr lang="en-US" dirty="0" err="1" smtClean="0"/>
              <a:t>gesund</a:t>
            </a:r>
            <a:r>
              <a:rPr lang="en-US" dirty="0" smtClean="0"/>
              <a:t> – healthy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Gesundheit</a:t>
            </a:r>
            <a:r>
              <a:rPr lang="en-US" dirty="0" smtClean="0"/>
              <a:t> – health (noun)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oft </a:t>
            </a:r>
            <a:r>
              <a:rPr lang="en-US" dirty="0" err="1" smtClean="0"/>
              <a:t>Obst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Frühstück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362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gesund</a:t>
            </a:r>
            <a:r>
              <a:rPr lang="en-US" dirty="0" smtClean="0"/>
              <a:t> – healthy</a:t>
            </a:r>
          </a:p>
          <a:p>
            <a:endParaRPr lang="en-US" dirty="0" smtClean="0"/>
          </a:p>
          <a:p>
            <a:r>
              <a:rPr lang="en-US" dirty="0" err="1" smtClean="0"/>
              <a:t>gesund</a:t>
            </a:r>
            <a:r>
              <a:rPr lang="en-US" dirty="0" smtClean="0"/>
              <a:t> </a:t>
            </a:r>
            <a:r>
              <a:rPr lang="en-US" dirty="0" err="1"/>
              <a:t>leben</a:t>
            </a:r>
            <a:r>
              <a:rPr lang="en-US" dirty="0"/>
              <a:t> – to live in a healthy way </a:t>
            </a:r>
          </a:p>
          <a:p>
            <a:r>
              <a:rPr lang="en-US" dirty="0" err="1"/>
              <a:t>gesund</a:t>
            </a:r>
            <a:r>
              <a:rPr lang="en-US" dirty="0"/>
              <a:t> </a:t>
            </a:r>
            <a:r>
              <a:rPr lang="en-US" dirty="0" err="1"/>
              <a:t>essen</a:t>
            </a:r>
            <a:r>
              <a:rPr lang="en-US" dirty="0"/>
              <a:t> – to eat healthy</a:t>
            </a:r>
          </a:p>
          <a:p>
            <a:endParaRPr lang="en-US" dirty="0" smtClean="0"/>
          </a:p>
          <a:p>
            <a:r>
              <a:rPr lang="en-US" dirty="0" err="1" smtClean="0"/>
              <a:t>vernünftig</a:t>
            </a:r>
            <a:r>
              <a:rPr lang="en-US" dirty="0" smtClean="0"/>
              <a:t> </a:t>
            </a:r>
            <a:r>
              <a:rPr lang="en-US" dirty="0" err="1"/>
              <a:t>essen</a:t>
            </a:r>
            <a:r>
              <a:rPr lang="en-US" dirty="0"/>
              <a:t> – to eat reasonably, to eat healthy food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gesund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lebe</a:t>
            </a:r>
            <a:r>
              <a:rPr lang="en-US" dirty="0" smtClean="0"/>
              <a:t> </a:t>
            </a:r>
            <a:r>
              <a:rPr lang="en-US" dirty="0" err="1" smtClean="0"/>
              <a:t>gesund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gesund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vernünftig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472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–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freuen</a:t>
            </a:r>
            <a:r>
              <a:rPr lang="en-US" dirty="0" smtClean="0"/>
              <a:t> (reflexive)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freuen</a:t>
            </a:r>
            <a:r>
              <a:rPr lang="en-US" dirty="0" smtClean="0"/>
              <a:t> – be happy, be glad, be pleased</a:t>
            </a:r>
          </a:p>
          <a:p>
            <a:endParaRPr lang="en-US" dirty="0" smtClean="0"/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u="sng" dirty="0" smtClean="0"/>
              <a:t>auf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freuen</a:t>
            </a:r>
            <a:r>
              <a:rPr lang="en-US" dirty="0" smtClean="0"/>
              <a:t> (</a:t>
            </a:r>
            <a:r>
              <a:rPr lang="en-US" dirty="0" err="1" smtClean="0"/>
              <a:t>Akk</a:t>
            </a:r>
            <a:r>
              <a:rPr lang="en-US" dirty="0" smtClean="0"/>
              <a:t>) – to look forward to something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u="sng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freuen</a:t>
            </a:r>
            <a:r>
              <a:rPr lang="en-US" dirty="0" smtClean="0"/>
              <a:t> (</a:t>
            </a:r>
            <a:r>
              <a:rPr lang="en-US" dirty="0" err="1" smtClean="0"/>
              <a:t>Akk</a:t>
            </a:r>
            <a:r>
              <a:rPr lang="en-US" dirty="0" smtClean="0"/>
              <a:t>) – to be happy about something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mich.</a:t>
            </a:r>
            <a:r>
              <a:rPr lang="en-US" dirty="0" smtClean="0"/>
              <a:t> – I am happy.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u="sng" dirty="0" smtClean="0"/>
              <a:t>auf </a:t>
            </a:r>
            <a:r>
              <a:rPr lang="en-US" dirty="0" err="1" smtClean="0"/>
              <a:t>Weihnachten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u="sng" dirty="0" smtClean="0"/>
              <a:t>auf</a:t>
            </a:r>
            <a:r>
              <a:rPr lang="en-US" dirty="0" smtClean="0"/>
              <a:t> </a:t>
            </a:r>
            <a:r>
              <a:rPr lang="en-US" dirty="0" err="1" smtClean="0"/>
              <a:t>meinen</a:t>
            </a:r>
            <a:r>
              <a:rPr lang="en-US" dirty="0" smtClean="0"/>
              <a:t> </a:t>
            </a:r>
            <a:r>
              <a:rPr lang="en-US" dirty="0" err="1" smtClean="0"/>
              <a:t>Geburtstag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u="sng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gute</a:t>
            </a:r>
            <a:r>
              <a:rPr lang="en-US" dirty="0" smtClean="0"/>
              <a:t> Note. </a:t>
            </a:r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u="sng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deinen</a:t>
            </a:r>
            <a:r>
              <a:rPr lang="en-US" dirty="0" smtClean="0"/>
              <a:t> Brief </a:t>
            </a:r>
            <a:r>
              <a:rPr lang="en-US" dirty="0" err="1" smtClean="0"/>
              <a:t>gefreut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560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 (reflexive)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sich</a:t>
            </a:r>
            <a:r>
              <a:rPr lang="en-US" dirty="0"/>
              <a:t> </a:t>
            </a:r>
            <a:r>
              <a:rPr lang="en-US" dirty="0" err="1"/>
              <a:t>ernähren</a:t>
            </a:r>
            <a:r>
              <a:rPr lang="en-US" dirty="0"/>
              <a:t> </a:t>
            </a:r>
            <a:r>
              <a:rPr lang="en-US" dirty="0" smtClean="0"/>
              <a:t>– nourish (yourself) </a:t>
            </a:r>
          </a:p>
          <a:p>
            <a:endParaRPr lang="en-US" dirty="0"/>
          </a:p>
          <a:p>
            <a:r>
              <a:rPr lang="en-US" dirty="0" err="1"/>
              <a:t>sich</a:t>
            </a:r>
            <a:r>
              <a:rPr lang="en-US" dirty="0"/>
              <a:t> fit </a:t>
            </a:r>
            <a:r>
              <a:rPr lang="en-US" dirty="0" err="1"/>
              <a:t>halten</a:t>
            </a:r>
            <a:r>
              <a:rPr lang="en-US" dirty="0"/>
              <a:t> – </a:t>
            </a:r>
            <a:r>
              <a:rPr lang="en-US" dirty="0" smtClean="0"/>
              <a:t>to keep fit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fühlen</a:t>
            </a:r>
            <a:r>
              <a:rPr lang="en-US" dirty="0" smtClean="0"/>
              <a:t> – to feel 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gut </a:t>
            </a:r>
            <a:r>
              <a:rPr lang="en-US" dirty="0" err="1" smtClean="0"/>
              <a:t>fühlen</a:t>
            </a:r>
            <a:r>
              <a:rPr lang="en-US" dirty="0" smtClean="0"/>
              <a:t> – feel good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wohl</a:t>
            </a:r>
            <a:r>
              <a:rPr lang="en-US" dirty="0" smtClean="0"/>
              <a:t> </a:t>
            </a:r>
            <a:r>
              <a:rPr lang="en-US" dirty="0" err="1" smtClean="0"/>
              <a:t>fühlen</a:t>
            </a:r>
            <a:r>
              <a:rPr lang="en-US" dirty="0"/>
              <a:t> </a:t>
            </a:r>
            <a:r>
              <a:rPr lang="en-US" dirty="0" smtClean="0"/>
              <a:t>– feel  well</a:t>
            </a:r>
          </a:p>
          <a:p>
            <a:endParaRPr lang="en-US" dirty="0" smtClean="0"/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gut/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wohl</a:t>
            </a:r>
            <a:r>
              <a:rPr lang="en-US" dirty="0" smtClean="0"/>
              <a:t> </a:t>
            </a:r>
            <a:r>
              <a:rPr lang="en-US" dirty="0" err="1" smtClean="0"/>
              <a:t>fühlen</a:t>
            </a:r>
            <a:r>
              <a:rPr lang="en-US" dirty="0" smtClean="0"/>
              <a:t> – to not feel good/well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ernähre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gut. 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ernähre</a:t>
            </a:r>
            <a:r>
              <a:rPr lang="en-US" dirty="0" smtClean="0"/>
              <a:t> das Baby gut. 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halte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fit.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</a:t>
            </a:r>
            <a:r>
              <a:rPr lang="en-US" dirty="0" err="1" smtClean="0"/>
              <a:t>jeden</a:t>
            </a:r>
            <a:r>
              <a:rPr lang="en-US" dirty="0" smtClean="0"/>
              <a:t> Tag ins Fitness Studio.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fühle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gut!</a:t>
            </a:r>
          </a:p>
          <a:p>
            <a:endParaRPr lang="en-US" dirty="0"/>
          </a:p>
          <a:p>
            <a:r>
              <a:rPr lang="en-US" dirty="0" smtClean="0"/>
              <a:t>Peter </a:t>
            </a:r>
            <a:r>
              <a:rPr lang="en-US" dirty="0" err="1" smtClean="0"/>
              <a:t>fühlt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u="sng" dirty="0" smtClean="0"/>
              <a:t>gar </a:t>
            </a:r>
            <a:r>
              <a:rPr lang="en-US" u="sng" dirty="0" err="1" smtClean="0"/>
              <a:t>nicht</a:t>
            </a:r>
            <a:r>
              <a:rPr lang="en-US" u="sng" dirty="0" smtClean="0"/>
              <a:t> </a:t>
            </a:r>
            <a:r>
              <a:rPr lang="en-US" dirty="0" err="1" smtClean="0"/>
              <a:t>wohl</a:t>
            </a:r>
            <a:r>
              <a:rPr lang="en-US" dirty="0" smtClean="0"/>
              <a:t>.</a:t>
            </a:r>
          </a:p>
          <a:p>
            <a:r>
              <a:rPr lang="en-US" dirty="0" smtClean="0"/>
              <a:t>(gar </a:t>
            </a:r>
            <a:r>
              <a:rPr lang="en-US" dirty="0" err="1" smtClean="0"/>
              <a:t>nicht</a:t>
            </a:r>
            <a:r>
              <a:rPr lang="en-US" dirty="0" smtClean="0"/>
              <a:t> – not at all)</a:t>
            </a:r>
          </a:p>
        </p:txBody>
      </p:sp>
    </p:spTree>
    <p:extLst>
      <p:ext uri="{BB962C8B-B14F-4D97-AF65-F5344CB8AC3E}">
        <p14:creationId xmlns:p14="http://schemas.microsoft.com/office/powerpoint/2010/main" val="1571778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E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 – it is fun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hat </a:t>
            </a:r>
            <a:r>
              <a:rPr lang="en-US" dirty="0" err="1" smtClean="0"/>
              <a:t>Spaß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 – it was fun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hatten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!</a:t>
            </a:r>
          </a:p>
          <a:p>
            <a:r>
              <a:rPr lang="en-US" dirty="0" smtClean="0"/>
              <a:t>das Essen – the food</a:t>
            </a:r>
          </a:p>
          <a:p>
            <a:r>
              <a:rPr lang="en-US" dirty="0" smtClean="0"/>
              <a:t>Turkey – </a:t>
            </a:r>
            <a:r>
              <a:rPr lang="en-US" dirty="0" smtClean="0">
                <a:solidFill>
                  <a:srgbClr val="FF0000"/>
                </a:solidFill>
              </a:rPr>
              <a:t>geographic</a:t>
            </a:r>
            <a:r>
              <a:rPr lang="en-US" dirty="0" smtClean="0"/>
              <a:t> - die </a:t>
            </a:r>
            <a:r>
              <a:rPr lang="en-US" dirty="0" err="1" smtClean="0"/>
              <a:t>Türkei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Truthan</a:t>
            </a:r>
            <a:r>
              <a:rPr lang="en-US" dirty="0" smtClean="0"/>
              <a:t> – food – Turkey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Ferien</a:t>
            </a:r>
            <a:r>
              <a:rPr lang="en-US" dirty="0" smtClean="0"/>
              <a:t> – school-break</a:t>
            </a:r>
          </a:p>
          <a:p>
            <a:r>
              <a:rPr lang="en-US" dirty="0" err="1" smtClean="0"/>
              <a:t>feiern</a:t>
            </a:r>
            <a:r>
              <a:rPr lang="en-US" dirty="0" smtClean="0"/>
              <a:t> –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feiere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gefeiert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ganze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/>
              <a:t> </a:t>
            </a:r>
            <a:r>
              <a:rPr lang="en-US" dirty="0" smtClean="0"/>
              <a:t>– my whole family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Süßkartoffeln</a:t>
            </a:r>
            <a:r>
              <a:rPr lang="en-US" dirty="0" smtClean="0"/>
              <a:t> – sweet </a:t>
            </a:r>
            <a:r>
              <a:rPr lang="en-US" dirty="0" err="1" smtClean="0"/>
              <a:t>potatos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/>
              <a:t>Ich</a:t>
            </a:r>
            <a:r>
              <a:rPr lang="en-US" dirty="0"/>
              <a:t> war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meiner</a:t>
            </a:r>
            <a:r>
              <a:rPr lang="en-US" dirty="0"/>
              <a:t> </a:t>
            </a:r>
            <a:r>
              <a:rPr lang="en-US" dirty="0" err="1"/>
              <a:t>Tante</a:t>
            </a:r>
            <a:r>
              <a:rPr lang="en-US" dirty="0"/>
              <a:t>.</a:t>
            </a:r>
          </a:p>
          <a:p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</a:t>
            </a:r>
            <a:r>
              <a:rPr lang="en-US" dirty="0" err="1">
                <a:solidFill>
                  <a:srgbClr val="FF0000"/>
                </a:solidFill>
              </a:rPr>
              <a:t>er</a:t>
            </a:r>
            <a:r>
              <a:rPr lang="en-US" dirty="0"/>
              <a:t> </a:t>
            </a:r>
            <a:r>
              <a:rPr lang="en-US" dirty="0" err="1"/>
              <a:t>Tante</a:t>
            </a:r>
            <a:r>
              <a:rPr lang="en-US" dirty="0"/>
              <a:t>.</a:t>
            </a:r>
          </a:p>
          <a:p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</a:t>
            </a:r>
            <a:r>
              <a:rPr lang="en-US" dirty="0" err="1">
                <a:solidFill>
                  <a:srgbClr val="FF0000"/>
                </a:solidFill>
              </a:rPr>
              <a:t>em</a:t>
            </a:r>
            <a:r>
              <a:rPr lang="en-US" dirty="0"/>
              <a:t> </a:t>
            </a:r>
            <a:r>
              <a:rPr lang="en-US" dirty="0" err="1"/>
              <a:t>Onkel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Zeit</a:t>
            </a:r>
            <a:r>
              <a:rPr lang="en-US" dirty="0" smtClean="0"/>
              <a:t> um </a:t>
            </a:r>
            <a:r>
              <a:rPr lang="en-US" dirty="0" err="1" smtClean="0"/>
              <a:t>dankbar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– a time to be thankful</a:t>
            </a:r>
          </a:p>
          <a:p>
            <a:r>
              <a:rPr lang="en-US" dirty="0" smtClean="0"/>
              <a:t>Please: </a:t>
            </a:r>
            <a:r>
              <a:rPr lang="en-US" dirty="0" smtClean="0">
                <a:solidFill>
                  <a:srgbClr val="FF0000"/>
                </a:solidFill>
              </a:rPr>
              <a:t>no B for </a:t>
            </a:r>
            <a:r>
              <a:rPr lang="en-US" dirty="0" err="1" smtClean="0">
                <a:solidFill>
                  <a:srgbClr val="FF0000"/>
                </a:solidFill>
              </a:rPr>
              <a:t>ß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Use “</a:t>
            </a:r>
            <a:r>
              <a:rPr lang="en-US" dirty="0" err="1" smtClean="0"/>
              <a:t>ss</a:t>
            </a:r>
            <a:r>
              <a:rPr lang="en-US" dirty="0" smtClean="0"/>
              <a:t>” instead.</a:t>
            </a:r>
          </a:p>
          <a:p>
            <a:r>
              <a:rPr lang="en-US" dirty="0" smtClean="0"/>
              <a:t>Umlaut </a:t>
            </a:r>
            <a:r>
              <a:rPr lang="en-US" dirty="0" err="1" smtClean="0"/>
              <a:t>ue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ü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oe</a:t>
            </a:r>
            <a:r>
              <a:rPr lang="en-US" dirty="0" smtClean="0"/>
              <a:t>=</a:t>
            </a:r>
            <a:r>
              <a:rPr lang="en-US" dirty="0" err="1" smtClean="0"/>
              <a:t>ö</a:t>
            </a:r>
            <a:r>
              <a:rPr lang="en-US" dirty="0" smtClean="0"/>
              <a:t>   </a:t>
            </a:r>
            <a:r>
              <a:rPr lang="en-US" dirty="0" err="1" smtClean="0"/>
              <a:t>ae</a:t>
            </a:r>
            <a:r>
              <a:rPr lang="en-US" dirty="0" smtClean="0"/>
              <a:t>=</a:t>
            </a:r>
            <a:r>
              <a:rPr lang="en-US" dirty="0" err="1" smtClean="0"/>
              <a:t>ä</a:t>
            </a:r>
            <a:endParaRPr lang="en-US" dirty="0" smtClean="0"/>
          </a:p>
          <a:p>
            <a:r>
              <a:rPr lang="en-US" dirty="0" smtClean="0"/>
              <a:t>ex  das </a:t>
            </a:r>
            <a:r>
              <a:rPr lang="en-US" dirty="0" err="1" smtClean="0"/>
              <a:t>Buch</a:t>
            </a:r>
            <a:r>
              <a:rPr lang="en-US" dirty="0" smtClean="0"/>
              <a:t>   plural  - die </a:t>
            </a:r>
            <a:r>
              <a:rPr lang="en-US" dirty="0" err="1" smtClean="0"/>
              <a:t>Buecher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die </a:t>
            </a:r>
            <a:r>
              <a:rPr lang="en-US" dirty="0" err="1" smtClean="0"/>
              <a:t>Bücher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Thanksgiving, um Dank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sagen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…, in order to give thanks.</a:t>
            </a:r>
          </a:p>
          <a:p>
            <a:endParaRPr lang="en-US" dirty="0" smtClean="0"/>
          </a:p>
          <a:p>
            <a:r>
              <a:rPr lang="en-US" dirty="0" smtClean="0"/>
              <a:t>Ending: Tschüs       Bis </a:t>
            </a:r>
            <a:r>
              <a:rPr lang="en-US" dirty="0" err="1" smtClean="0"/>
              <a:t>dann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     </a:t>
            </a:r>
            <a:r>
              <a:rPr lang="en-US" dirty="0" err="1" smtClean="0"/>
              <a:t>Schöne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endParaRPr lang="en-US" dirty="0" smtClean="0"/>
          </a:p>
          <a:p>
            <a:r>
              <a:rPr lang="en-US" dirty="0" err="1" smtClean="0"/>
              <a:t>Liebe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  - all similar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735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554" y="228600"/>
            <a:ext cx="8534400" cy="758952"/>
          </a:xfrm>
        </p:spPr>
        <p:txBody>
          <a:bodyPr>
            <a:normAutofit/>
          </a:bodyPr>
          <a:lstStyle/>
          <a:p>
            <a:r>
              <a:rPr lang="en-US" sz="2700" dirty="0" err="1" smtClean="0"/>
              <a:t>Korrekturen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Grammar:</a:t>
            </a:r>
          </a:p>
          <a:p>
            <a:r>
              <a:rPr lang="en-US" dirty="0" smtClean="0"/>
              <a:t>spelling</a:t>
            </a:r>
          </a:p>
          <a:p>
            <a:r>
              <a:rPr lang="en-US" dirty="0" smtClean="0"/>
              <a:t>verb conjugations</a:t>
            </a:r>
          </a:p>
          <a:p>
            <a:r>
              <a:rPr lang="en-US" dirty="0" smtClean="0"/>
              <a:t>verb placement</a:t>
            </a:r>
          </a:p>
          <a:p>
            <a:r>
              <a:rPr lang="en-US" dirty="0" smtClean="0"/>
              <a:t>reflexive verbs – and reflexive pronouns</a:t>
            </a:r>
          </a:p>
          <a:p>
            <a:r>
              <a:rPr lang="en-US" dirty="0" smtClean="0"/>
              <a:t>possessive pronouns (mine, yours, his, hers)</a:t>
            </a:r>
          </a:p>
          <a:p>
            <a:r>
              <a:rPr lang="en-US" dirty="0" smtClean="0"/>
              <a:t>time expressions</a:t>
            </a:r>
          </a:p>
          <a:p>
            <a:r>
              <a:rPr lang="en-US" dirty="0" smtClean="0"/>
              <a:t>punctuation</a:t>
            </a:r>
          </a:p>
          <a:p>
            <a:r>
              <a:rPr lang="en-US" dirty="0"/>
              <a:t>endings of words when in use with prepositions</a:t>
            </a:r>
          </a:p>
          <a:p>
            <a:r>
              <a:rPr lang="en-US" dirty="0"/>
              <a:t>endings of articles with nouns used in Dative or Accusative case</a:t>
            </a:r>
          </a:p>
          <a:p>
            <a:r>
              <a:rPr lang="en-US" dirty="0" smtClean="0"/>
              <a:t>does your sentence have a necessary ingredients? </a:t>
            </a:r>
          </a:p>
          <a:p>
            <a:pPr lvl="1"/>
            <a:r>
              <a:rPr lang="en-US" dirty="0" smtClean="0"/>
              <a:t>verbs – all parts (modal verb needs an action verb for example)</a:t>
            </a:r>
          </a:p>
          <a:p>
            <a:pPr lvl="1"/>
            <a:r>
              <a:rPr lang="en-US" dirty="0" smtClean="0"/>
              <a:t>subjects</a:t>
            </a:r>
          </a:p>
          <a:p>
            <a:pPr lvl="1"/>
            <a:r>
              <a:rPr lang="en-US" dirty="0" smtClean="0"/>
              <a:t>objects</a:t>
            </a:r>
          </a:p>
          <a:p>
            <a:pPr lvl="1"/>
            <a:r>
              <a:rPr lang="en-US" dirty="0" smtClean="0"/>
              <a:t>prepositions</a:t>
            </a:r>
          </a:p>
          <a:p>
            <a:r>
              <a:rPr lang="en-US" dirty="0" smtClean="0"/>
              <a:t>translate you German sentence back into English and check whether you really use all the words in German that convey the meaning in English.</a:t>
            </a:r>
          </a:p>
          <a:p>
            <a:pPr marL="0" indent="0">
              <a:buNone/>
            </a:pPr>
            <a:r>
              <a:rPr lang="en-US" b="1" dirty="0" smtClean="0"/>
              <a:t>Otherwise:</a:t>
            </a:r>
          </a:p>
          <a:p>
            <a:r>
              <a:rPr lang="en-US" dirty="0" smtClean="0"/>
              <a:t>check your writing for organization of your thoughts</a:t>
            </a:r>
          </a:p>
          <a:p>
            <a:r>
              <a:rPr lang="en-US" dirty="0" smtClean="0"/>
              <a:t>add sentences to our essay to ensure a broad variety of vocabulary</a:t>
            </a:r>
          </a:p>
        </p:txBody>
      </p:sp>
    </p:spTree>
    <p:extLst>
      <p:ext uri="{BB962C8B-B14F-4D97-AF65-F5344CB8AC3E}">
        <p14:creationId xmlns:p14="http://schemas.microsoft.com/office/powerpoint/2010/main" val="1475804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Hören</a:t>
            </a:r>
            <a:r>
              <a:rPr lang="en-US" dirty="0" smtClean="0"/>
              <a:t> # 21 </a:t>
            </a:r>
            <a:r>
              <a:rPr lang="en-US" dirty="0"/>
              <a:t>(4/2</a:t>
            </a:r>
            <a:r>
              <a:rPr lang="en-US" dirty="0" smtClean="0"/>
              <a:t>) (</a:t>
            </a:r>
            <a:r>
              <a:rPr lang="en-US" dirty="0" err="1" smtClean="0"/>
              <a:t>Gesundheit</a:t>
            </a:r>
            <a:r>
              <a:rPr lang="en-US" dirty="0" smtClean="0"/>
              <a:t>) (done Monday)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Martin?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Mit </a:t>
            </a:r>
            <a:r>
              <a:rPr lang="en-US" dirty="0" err="1" smtClean="0"/>
              <a:t>wem</a:t>
            </a:r>
            <a:r>
              <a:rPr lang="en-US" dirty="0" smtClean="0"/>
              <a:t> </a:t>
            </a:r>
            <a:r>
              <a:rPr lang="en-US" dirty="0" err="1" smtClean="0"/>
              <a:t>spricht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dort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der </a:t>
            </a:r>
            <a:r>
              <a:rPr lang="en-US" dirty="0" err="1" smtClean="0"/>
              <a:t>Messe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um </a:t>
            </a:r>
            <a:r>
              <a:rPr lang="en-US" dirty="0" err="1" smtClean="0"/>
              <a:t>sich</a:t>
            </a:r>
            <a:r>
              <a:rPr lang="en-US" dirty="0" smtClean="0"/>
              <a:t> fit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halten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isst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?</a:t>
            </a:r>
          </a:p>
          <a:p>
            <a:pPr marL="788670" lvl="1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gesund</a:t>
            </a:r>
            <a:r>
              <a:rPr lang="en-US" dirty="0" smtClean="0"/>
              <a:t>:</a:t>
            </a:r>
          </a:p>
          <a:p>
            <a:pPr marL="788670" lvl="1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ungesund</a:t>
            </a:r>
            <a:r>
              <a:rPr lang="en-US" dirty="0" smtClean="0"/>
              <a:t>: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neue</a:t>
            </a:r>
            <a:r>
              <a:rPr lang="en-US" dirty="0" smtClean="0"/>
              <a:t> Information </a:t>
            </a:r>
            <a:r>
              <a:rPr lang="en-US" dirty="0" err="1" smtClean="0"/>
              <a:t>bekommt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auf der </a:t>
            </a:r>
            <a:r>
              <a:rPr lang="en-US" dirty="0" err="1" smtClean="0"/>
              <a:t>Messe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Wie </a:t>
            </a:r>
            <a:r>
              <a:rPr lang="en-US" dirty="0" err="1" smtClean="0"/>
              <a:t>findet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die </a:t>
            </a:r>
            <a:r>
              <a:rPr lang="en-US" dirty="0" err="1" smtClean="0"/>
              <a:t>Messe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findet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schade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Wie oft </a:t>
            </a:r>
            <a:r>
              <a:rPr lang="en-US" dirty="0" err="1" smtClean="0"/>
              <a:t>findet</a:t>
            </a:r>
            <a:r>
              <a:rPr lang="en-US" dirty="0" smtClean="0"/>
              <a:t> die </a:t>
            </a:r>
            <a:r>
              <a:rPr lang="en-US" dirty="0" err="1" smtClean="0"/>
              <a:t>Messe</a:t>
            </a:r>
            <a:r>
              <a:rPr lang="en-US" dirty="0" smtClean="0"/>
              <a:t> </a:t>
            </a:r>
            <a:r>
              <a:rPr lang="en-US" dirty="0" err="1" smtClean="0"/>
              <a:t>statt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u="sng" dirty="0" err="1" smtClean="0"/>
              <a:t>statt</a:t>
            </a:r>
            <a:r>
              <a:rPr lang="en-US" dirty="0" err="1" smtClean="0"/>
              <a:t>finden</a:t>
            </a:r>
            <a:r>
              <a:rPr lang="en-US" dirty="0" smtClean="0"/>
              <a:t> – to take place)?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289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übersetze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 ate in a restaurant.</a:t>
            </a:r>
          </a:p>
          <a:p>
            <a:r>
              <a:rPr lang="en-US" dirty="0" smtClean="0"/>
              <a:t>during my winter-break (use “in”)</a:t>
            </a:r>
          </a:p>
          <a:p>
            <a:r>
              <a:rPr lang="en-US" dirty="0" smtClean="0"/>
              <a:t>I was at a track-meet.</a:t>
            </a:r>
          </a:p>
          <a:p>
            <a:r>
              <a:rPr lang="en-US" dirty="0" smtClean="0"/>
              <a:t>I went with my sister to the movie theatre.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114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22 </a:t>
            </a:r>
            <a:r>
              <a:rPr lang="en-US" dirty="0"/>
              <a:t>(4/2</a:t>
            </a:r>
            <a:r>
              <a:rPr lang="en-US" dirty="0" smtClean="0"/>
              <a:t>) (</a:t>
            </a:r>
            <a:r>
              <a:rPr lang="en-US" dirty="0" err="1" smtClean="0"/>
              <a:t>Gesundheit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Was </a:t>
            </a:r>
            <a:r>
              <a:rPr lang="en-US" sz="2400" dirty="0" err="1" smtClean="0"/>
              <a:t>sagen</a:t>
            </a:r>
            <a:r>
              <a:rPr lang="en-US" sz="2400" dirty="0" smtClean="0"/>
              <a:t> die </a:t>
            </a:r>
            <a:r>
              <a:rPr lang="en-US" sz="2400" dirty="0" err="1" smtClean="0"/>
              <a:t>drei</a:t>
            </a:r>
            <a:r>
              <a:rPr lang="en-US" sz="2400" dirty="0" smtClean="0"/>
              <a:t> </a:t>
            </a:r>
            <a:r>
              <a:rPr lang="en-US" sz="2400" dirty="0" err="1" smtClean="0"/>
              <a:t>Schüler</a:t>
            </a:r>
            <a:r>
              <a:rPr lang="en-US" sz="2400" dirty="0" smtClean="0"/>
              <a:t> </a:t>
            </a:r>
            <a:r>
              <a:rPr lang="en-US" sz="2400" dirty="0" err="1" smtClean="0"/>
              <a:t>über</a:t>
            </a:r>
            <a:r>
              <a:rPr lang="en-US" sz="2400" dirty="0" smtClean="0"/>
              <a:t> </a:t>
            </a:r>
            <a:r>
              <a:rPr lang="en-US" sz="2400" dirty="0" err="1" smtClean="0"/>
              <a:t>ihre</a:t>
            </a:r>
            <a:r>
              <a:rPr lang="en-US" sz="2400" dirty="0" smtClean="0"/>
              <a:t> </a:t>
            </a:r>
            <a:r>
              <a:rPr lang="en-US" sz="2400" dirty="0" err="1" smtClean="0"/>
              <a:t>Lebensgewohnheiten</a:t>
            </a:r>
            <a:r>
              <a:rPr lang="en-US" sz="2400" dirty="0"/>
              <a:t> </a:t>
            </a:r>
            <a:r>
              <a:rPr lang="en-US" sz="2400" dirty="0" smtClean="0"/>
              <a:t>(habits)?</a:t>
            </a:r>
          </a:p>
          <a:p>
            <a:r>
              <a:rPr lang="en-US" sz="2400" dirty="0" smtClean="0"/>
              <a:t>Mache </a:t>
            </a:r>
            <a:r>
              <a:rPr lang="en-US" sz="2400" dirty="0" err="1" smtClean="0"/>
              <a:t>dir</a:t>
            </a:r>
            <a:r>
              <a:rPr lang="en-US" sz="2400" dirty="0" smtClean="0"/>
              <a:t> </a:t>
            </a:r>
            <a:r>
              <a:rPr lang="en-US" sz="2400" dirty="0" err="1" smtClean="0"/>
              <a:t>zu</a:t>
            </a:r>
            <a:r>
              <a:rPr lang="en-US" sz="2400" dirty="0" smtClean="0"/>
              <a:t> </a:t>
            </a:r>
            <a:r>
              <a:rPr lang="en-US" sz="2400" dirty="0" err="1" smtClean="0"/>
              <a:t>jedem</a:t>
            </a:r>
            <a:r>
              <a:rPr lang="en-US" sz="2400" dirty="0" smtClean="0"/>
              <a:t> </a:t>
            </a:r>
            <a:r>
              <a:rPr lang="en-US" sz="2400" dirty="0" err="1" smtClean="0"/>
              <a:t>Schüler</a:t>
            </a:r>
            <a:r>
              <a:rPr lang="en-US" sz="2400" dirty="0" smtClean="0"/>
              <a:t> </a:t>
            </a:r>
            <a:r>
              <a:rPr lang="en-US" sz="2400" dirty="0" err="1" smtClean="0"/>
              <a:t>Notizen</a:t>
            </a:r>
            <a:r>
              <a:rPr lang="en-US" sz="2400" dirty="0" smtClean="0"/>
              <a:t>: Jens, Jana, Petra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1600" dirty="0" err="1" smtClean="0"/>
              <a:t>Welcher</a:t>
            </a:r>
            <a:r>
              <a:rPr lang="en-US" sz="1600" dirty="0" smtClean="0"/>
              <a:t> </a:t>
            </a:r>
            <a:r>
              <a:rPr lang="en-US" sz="1600" dirty="0" err="1" smtClean="0"/>
              <a:t>Schüler</a:t>
            </a:r>
            <a:r>
              <a:rPr lang="en-US" sz="1600" dirty="0" smtClean="0"/>
              <a:t> </a:t>
            </a:r>
            <a:r>
              <a:rPr lang="en-US" sz="1600" dirty="0" err="1" smtClean="0"/>
              <a:t>lebt</a:t>
            </a:r>
            <a:r>
              <a:rPr lang="en-US" sz="1600" dirty="0" smtClean="0"/>
              <a:t> am </a:t>
            </a:r>
            <a:r>
              <a:rPr lang="en-US" sz="1600" dirty="0" err="1" smtClean="0"/>
              <a:t>gesündesten</a:t>
            </a:r>
            <a:r>
              <a:rPr lang="en-US" sz="1600" dirty="0" smtClean="0"/>
              <a:t>? </a:t>
            </a:r>
            <a:r>
              <a:rPr lang="en-US" sz="1600" dirty="0" err="1" smtClean="0"/>
              <a:t>Begründe</a:t>
            </a:r>
            <a:r>
              <a:rPr lang="en-US" sz="1600" dirty="0" smtClean="0"/>
              <a:t> </a:t>
            </a:r>
            <a:r>
              <a:rPr lang="en-US" sz="1600" dirty="0" err="1" smtClean="0"/>
              <a:t>deine</a:t>
            </a:r>
            <a:r>
              <a:rPr lang="en-US" sz="1600" dirty="0" smtClean="0"/>
              <a:t> </a:t>
            </a:r>
            <a:r>
              <a:rPr lang="en-US" sz="1600" dirty="0" err="1" smtClean="0"/>
              <a:t>Meinung</a:t>
            </a:r>
            <a:r>
              <a:rPr lang="en-US" sz="1600" dirty="0" smtClean="0"/>
              <a:t>. </a:t>
            </a:r>
          </a:p>
          <a:p>
            <a:pPr marL="0" indent="0">
              <a:buNone/>
            </a:pPr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2400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473833"/>
              </p:ext>
            </p:extLst>
          </p:nvPr>
        </p:nvGraphicFramePr>
        <p:xfrm>
          <a:off x="138034" y="2639918"/>
          <a:ext cx="8698118" cy="2895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7388"/>
                <a:gridCol w="1129230"/>
                <a:gridCol w="1625629"/>
                <a:gridCol w="1648420"/>
                <a:gridCol w="1455293"/>
                <a:gridCol w="192215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Wie </a:t>
                      </a:r>
                      <a:r>
                        <a:rPr lang="en-US" sz="1400" dirty="0" err="1" smtClean="0"/>
                        <a:t>fühlen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sie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sich</a:t>
                      </a:r>
                      <a:r>
                        <a:rPr lang="en-US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Wie/Was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essen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sie</a:t>
                      </a:r>
                      <a:r>
                        <a:rPr lang="en-US" sz="1400" baseline="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Welchen</a:t>
                      </a:r>
                      <a:r>
                        <a:rPr lang="en-US" sz="1400" dirty="0" smtClean="0"/>
                        <a:t> Sport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treiben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sie</a:t>
                      </a:r>
                      <a:r>
                        <a:rPr lang="en-US" sz="1400" baseline="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Wie </a:t>
                      </a:r>
                      <a:r>
                        <a:rPr lang="en-US" sz="1400" dirty="0" err="1" smtClean="0"/>
                        <a:t>viele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Stunden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Schlaf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bekommen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sie</a:t>
                      </a:r>
                      <a:r>
                        <a:rPr lang="en-US" sz="1400" baseline="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andere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Gewohnheiten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Jens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Jana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Petra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73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23 </a:t>
            </a:r>
            <a:r>
              <a:rPr lang="en-US" dirty="0"/>
              <a:t>(4/2</a:t>
            </a:r>
            <a:r>
              <a:rPr lang="en-US" dirty="0" smtClean="0"/>
              <a:t>) (</a:t>
            </a:r>
            <a:r>
              <a:rPr lang="en-US" dirty="0" err="1" smtClean="0"/>
              <a:t>Gesundheit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Worüber</a:t>
            </a:r>
            <a:r>
              <a:rPr lang="en-US" dirty="0" smtClean="0"/>
              <a:t> </a:t>
            </a:r>
            <a:r>
              <a:rPr lang="en-US" dirty="0" err="1" smtClean="0"/>
              <a:t>sprechen</a:t>
            </a:r>
            <a:r>
              <a:rPr lang="en-US" dirty="0" smtClean="0"/>
              <a:t> Jana &amp; Michael?</a:t>
            </a:r>
          </a:p>
          <a:p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stellt</a:t>
            </a:r>
            <a:r>
              <a:rPr lang="en-US" dirty="0" smtClean="0"/>
              <a:t>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Fragen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finden</a:t>
            </a:r>
            <a:r>
              <a:rPr lang="en-US" dirty="0" smtClean="0"/>
              <a:t> die </a:t>
            </a:r>
            <a:r>
              <a:rPr lang="en-US" dirty="0" err="1" smtClean="0"/>
              <a:t>Schüler</a:t>
            </a:r>
            <a:r>
              <a:rPr lang="en-US" dirty="0" smtClean="0"/>
              <a:t> </a:t>
            </a:r>
            <a:r>
              <a:rPr lang="en-US" dirty="0" err="1" smtClean="0"/>
              <a:t>heraus</a:t>
            </a:r>
            <a:r>
              <a:rPr lang="en-US" dirty="0" smtClean="0"/>
              <a:t> (</a:t>
            </a:r>
            <a:r>
              <a:rPr lang="en-US" u="sng" dirty="0" err="1" smtClean="0"/>
              <a:t>heraus</a:t>
            </a:r>
            <a:r>
              <a:rPr lang="en-US" dirty="0" err="1" smtClean="0"/>
              <a:t>finden</a:t>
            </a:r>
            <a:r>
              <a:rPr lang="en-US" dirty="0" smtClean="0"/>
              <a:t> – to find out)?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schlägt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von den </a:t>
            </a:r>
            <a:r>
              <a:rPr lang="en-US" dirty="0" err="1" smtClean="0"/>
              <a:t>beiden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(</a:t>
            </a:r>
            <a:r>
              <a:rPr lang="en-US" u="sng" dirty="0" err="1" smtClean="0"/>
              <a:t>vor</a:t>
            </a:r>
            <a:r>
              <a:rPr lang="en-US" dirty="0" err="1" smtClean="0"/>
              <a:t>schlagen</a:t>
            </a:r>
            <a:r>
              <a:rPr lang="en-US" dirty="0" smtClean="0"/>
              <a:t> – to suggest)?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reagiert</a:t>
            </a:r>
            <a:r>
              <a:rPr lang="en-US" dirty="0" smtClean="0"/>
              <a:t> der </a:t>
            </a:r>
            <a:r>
              <a:rPr lang="en-US" dirty="0" err="1" smtClean="0"/>
              <a:t>andere</a:t>
            </a:r>
            <a:r>
              <a:rPr lang="en-US" dirty="0" smtClean="0"/>
              <a:t> </a:t>
            </a:r>
            <a:r>
              <a:rPr lang="en-US" dirty="0" err="1" smtClean="0"/>
              <a:t>Schüler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314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24  </a:t>
            </a:r>
            <a:r>
              <a:rPr lang="en-US" dirty="0"/>
              <a:t>(4/2)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Claudia und </a:t>
            </a:r>
            <a:r>
              <a:rPr lang="en-US" dirty="0" err="1" smtClean="0"/>
              <a:t>Anke</a:t>
            </a:r>
            <a:r>
              <a:rPr lang="en-US" dirty="0" smtClean="0"/>
              <a:t> </a:t>
            </a:r>
            <a:r>
              <a:rPr lang="en-US" dirty="0" err="1" smtClean="0"/>
              <a:t>sprechen</a:t>
            </a:r>
            <a:r>
              <a:rPr lang="en-US" dirty="0" smtClean="0"/>
              <a:t> </a:t>
            </a:r>
            <a:r>
              <a:rPr lang="en-US" dirty="0" err="1" smtClean="0"/>
              <a:t>darüber</a:t>
            </a:r>
            <a:r>
              <a:rPr lang="en-US" dirty="0" smtClean="0"/>
              <a:t>, </a:t>
            </a: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fit </a:t>
            </a:r>
            <a:r>
              <a:rPr lang="en-US" dirty="0" err="1" smtClean="0"/>
              <a:t>halten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fragt</a:t>
            </a:r>
            <a:r>
              <a:rPr lang="en-US" dirty="0" smtClean="0"/>
              <a:t> Claudia </a:t>
            </a:r>
            <a:r>
              <a:rPr lang="en-US" dirty="0" err="1" smtClean="0"/>
              <a:t>Anke</a:t>
            </a:r>
            <a:r>
              <a:rPr lang="en-US" dirty="0" smtClean="0"/>
              <a:t>, was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Gesundheit</a:t>
            </a:r>
            <a:r>
              <a:rPr lang="en-US" dirty="0" smtClean="0"/>
              <a:t> tut?</a:t>
            </a:r>
          </a:p>
          <a:p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Themen</a:t>
            </a:r>
            <a:r>
              <a:rPr lang="en-US" dirty="0" smtClean="0"/>
              <a:t> </a:t>
            </a:r>
            <a:r>
              <a:rPr lang="en-US" dirty="0" err="1" smtClean="0"/>
              <a:t>besprechen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Was </a:t>
            </a:r>
            <a:r>
              <a:rPr lang="en-US" dirty="0" err="1" smtClean="0"/>
              <a:t>sagen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464210"/>
              </p:ext>
            </p:extLst>
          </p:nvPr>
        </p:nvGraphicFramePr>
        <p:xfrm>
          <a:off x="662070" y="4107032"/>
          <a:ext cx="7877283" cy="2181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5761"/>
                <a:gridCol w="2625761"/>
                <a:gridCol w="2625761"/>
              </a:tblGrid>
              <a:tr h="43623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Thema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Claudia</a:t>
                      </a:r>
                      <a:endParaRPr lang="en-US" dirty="0"/>
                    </a:p>
                  </a:txBody>
                  <a:tcPr/>
                </a:tc>
              </a:tr>
              <a:tr h="4362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62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62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62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4728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25 </a:t>
            </a:r>
            <a:r>
              <a:rPr lang="en-US" dirty="0"/>
              <a:t>(4/2</a:t>
            </a:r>
            <a:r>
              <a:rPr lang="en-US" dirty="0" smtClean="0"/>
              <a:t>) (</a:t>
            </a:r>
            <a:r>
              <a:rPr lang="en-US" dirty="0" err="1" smtClean="0"/>
              <a:t>Gesundheit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Karli</a:t>
            </a:r>
            <a:r>
              <a:rPr lang="en-US" dirty="0" smtClean="0"/>
              <a:t> &amp; Hans – what like to eat true or false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wollen</a:t>
            </a:r>
            <a:r>
              <a:rPr lang="en-US" dirty="0" smtClean="0"/>
              <a:t> </a:t>
            </a:r>
            <a:r>
              <a:rPr lang="en-US" dirty="0" err="1" smtClean="0"/>
              <a:t>zusammen</a:t>
            </a:r>
            <a:r>
              <a:rPr lang="en-US" dirty="0" smtClean="0"/>
              <a:t> </a:t>
            </a:r>
            <a:r>
              <a:rPr lang="en-US" dirty="0" err="1" smtClean="0"/>
              <a:t>kochen</a:t>
            </a:r>
            <a:endParaRPr lang="en-US" dirty="0" smtClean="0"/>
          </a:p>
          <a:p>
            <a:r>
              <a:rPr lang="en-US" dirty="0" smtClean="0"/>
              <a:t>Spaghetti</a:t>
            </a:r>
          </a:p>
          <a:p>
            <a:r>
              <a:rPr lang="en-US" dirty="0" err="1" smtClean="0"/>
              <a:t>Diät</a:t>
            </a:r>
            <a:endParaRPr lang="en-US" dirty="0" smtClean="0"/>
          </a:p>
          <a:p>
            <a:r>
              <a:rPr lang="en-US" dirty="0" smtClean="0"/>
              <a:t>will </a:t>
            </a:r>
            <a:r>
              <a:rPr lang="en-US" dirty="0" err="1" smtClean="0"/>
              <a:t>gesund</a:t>
            </a:r>
            <a:r>
              <a:rPr lang="en-US" dirty="0" smtClean="0"/>
              <a:t> </a:t>
            </a:r>
            <a:r>
              <a:rPr lang="en-US" dirty="0" err="1" smtClean="0"/>
              <a:t>leben</a:t>
            </a:r>
            <a:endParaRPr lang="en-US" dirty="0" smtClean="0"/>
          </a:p>
          <a:p>
            <a:r>
              <a:rPr lang="en-US" dirty="0" err="1" smtClean="0"/>
              <a:t>Katrin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neue</a:t>
            </a:r>
            <a:r>
              <a:rPr lang="en-US" dirty="0" smtClean="0"/>
              <a:t> </a:t>
            </a:r>
            <a:r>
              <a:rPr lang="en-US" dirty="0" err="1" smtClean="0"/>
              <a:t>Freundin</a:t>
            </a:r>
            <a:endParaRPr lang="en-US" dirty="0" smtClean="0"/>
          </a:p>
          <a:p>
            <a:r>
              <a:rPr lang="en-US" dirty="0" smtClean="0"/>
              <a:t>Rind </a:t>
            </a:r>
            <a:r>
              <a:rPr lang="en-US" dirty="0" err="1" smtClean="0"/>
              <a:t>fleisch</a:t>
            </a:r>
            <a:r>
              <a:rPr lang="en-US" dirty="0" smtClean="0"/>
              <a:t> &amp; </a:t>
            </a:r>
            <a:r>
              <a:rPr lang="en-US" dirty="0" err="1" smtClean="0"/>
              <a:t>Huhn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viel</a:t>
            </a:r>
            <a:r>
              <a:rPr lang="en-US" dirty="0" smtClean="0"/>
              <a:t> </a:t>
            </a:r>
            <a:r>
              <a:rPr lang="en-US" dirty="0" err="1" smtClean="0"/>
              <a:t>Fett</a:t>
            </a:r>
            <a:r>
              <a:rPr lang="en-US" dirty="0" smtClean="0"/>
              <a:t> &amp; </a:t>
            </a:r>
            <a:r>
              <a:rPr lang="en-US" dirty="0" err="1" smtClean="0"/>
              <a:t>Kalorien</a:t>
            </a:r>
            <a:endParaRPr lang="en-US" dirty="0" smtClean="0"/>
          </a:p>
          <a:p>
            <a:r>
              <a:rPr lang="en-US" dirty="0" err="1" smtClean="0"/>
              <a:t>Pilze</a:t>
            </a:r>
            <a:r>
              <a:rPr lang="en-US" dirty="0" smtClean="0"/>
              <a:t> – </a:t>
            </a: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gut – </a:t>
            </a:r>
            <a:r>
              <a:rPr lang="en-US" dirty="0" err="1" smtClean="0"/>
              <a:t>braten</a:t>
            </a:r>
            <a:r>
              <a:rPr lang="en-US" dirty="0" smtClean="0"/>
              <a:t>, </a:t>
            </a:r>
            <a:r>
              <a:rPr lang="en-US" dirty="0" err="1" smtClean="0"/>
              <a:t>Fett</a:t>
            </a:r>
            <a:endParaRPr lang="en-US" dirty="0" smtClean="0"/>
          </a:p>
          <a:p>
            <a:r>
              <a:rPr lang="en-US" dirty="0" err="1" smtClean="0"/>
              <a:t>Blumenkohl</a:t>
            </a:r>
            <a:r>
              <a:rPr lang="en-US" dirty="0" smtClean="0"/>
              <a:t>, </a:t>
            </a:r>
            <a:r>
              <a:rPr lang="en-US" dirty="0" err="1" smtClean="0"/>
              <a:t>Brokkoli</a:t>
            </a:r>
            <a:endParaRPr lang="en-US" dirty="0" smtClean="0"/>
          </a:p>
          <a:p>
            <a:r>
              <a:rPr lang="en-US" dirty="0" err="1" smtClean="0"/>
              <a:t>Bratkartoffeln</a:t>
            </a:r>
            <a:r>
              <a:rPr lang="en-US" dirty="0" smtClean="0"/>
              <a:t>-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viel</a:t>
            </a:r>
            <a:r>
              <a:rPr lang="en-US" dirty="0" smtClean="0"/>
              <a:t> </a:t>
            </a:r>
            <a:r>
              <a:rPr lang="en-US" dirty="0" err="1" smtClean="0"/>
              <a:t>Fett</a:t>
            </a:r>
            <a:endParaRPr lang="en-US" dirty="0" smtClean="0"/>
          </a:p>
          <a:p>
            <a:r>
              <a:rPr lang="en-US" dirty="0" smtClean="0"/>
              <a:t>Reis – gut</a:t>
            </a:r>
          </a:p>
          <a:p>
            <a:r>
              <a:rPr lang="en-US" dirty="0" smtClean="0"/>
              <a:t>Hunger, </a:t>
            </a:r>
            <a:r>
              <a:rPr lang="en-US" dirty="0" err="1" smtClean="0"/>
              <a:t>weil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essen</a:t>
            </a:r>
            <a:r>
              <a:rPr lang="en-US" dirty="0" smtClean="0"/>
              <a:t> </a:t>
            </a:r>
            <a:r>
              <a:rPr lang="en-US" dirty="0" err="1" smtClean="0"/>
              <a:t>sprechen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8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26 (4/2) (</a:t>
            </a:r>
            <a:r>
              <a:rPr lang="en-US" dirty="0" err="1" smtClean="0"/>
              <a:t>Gesundheit</a:t>
            </a:r>
            <a:r>
              <a:rPr lang="en-US" dirty="0" smtClean="0"/>
              <a:t>/</a:t>
            </a:r>
            <a:r>
              <a:rPr lang="en-US" dirty="0" err="1" smtClean="0"/>
              <a:t>Einkaufen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Andrea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 </a:t>
            </a:r>
            <a:r>
              <a:rPr lang="en-US" dirty="0" err="1" smtClean="0"/>
              <a:t>einkaufen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kauft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diesem</a:t>
            </a:r>
            <a:r>
              <a:rPr lang="en-US" dirty="0" smtClean="0"/>
              <a:t> </a:t>
            </a:r>
            <a:r>
              <a:rPr lang="en-US" dirty="0" err="1" smtClean="0"/>
              <a:t>Geschäft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kauft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kauft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Wieviel</a:t>
            </a:r>
            <a:r>
              <a:rPr lang="en-US" dirty="0" smtClean="0"/>
              <a:t> </a:t>
            </a:r>
            <a:r>
              <a:rPr lang="en-US" dirty="0" err="1" smtClean="0"/>
              <a:t>kauft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kostet</a:t>
            </a:r>
            <a:r>
              <a:rPr lang="en-US" dirty="0" smtClean="0"/>
              <a:t> </a:t>
            </a:r>
            <a:r>
              <a:rPr lang="en-US" dirty="0" err="1" smtClean="0"/>
              <a:t>alles</a:t>
            </a:r>
            <a:r>
              <a:rPr lang="en-US" dirty="0" smtClean="0"/>
              <a:t> </a:t>
            </a:r>
            <a:r>
              <a:rPr lang="en-US" dirty="0" err="1" smtClean="0"/>
              <a:t>zusammen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fragt</a:t>
            </a:r>
            <a:r>
              <a:rPr lang="en-US" dirty="0" smtClean="0"/>
              <a:t> der </a:t>
            </a:r>
            <a:r>
              <a:rPr lang="en-US" dirty="0" err="1" smtClean="0"/>
              <a:t>Verkäufer</a:t>
            </a:r>
            <a:r>
              <a:rPr lang="en-US" dirty="0" smtClean="0"/>
              <a:t>, </a:t>
            </a:r>
            <a:r>
              <a:rPr lang="en-US" dirty="0" err="1" smtClean="0"/>
              <a:t>als</a:t>
            </a:r>
            <a:r>
              <a:rPr lang="en-US" dirty="0" smtClean="0"/>
              <a:t> (when) Andrea </a:t>
            </a:r>
            <a:r>
              <a:rPr lang="en-US" dirty="0" err="1" smtClean="0"/>
              <a:t>bezahlt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239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20 (3/2) (done Tue 1/8)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Susanne &amp; Michaela </a:t>
            </a:r>
            <a:r>
              <a:rPr lang="en-US" dirty="0" err="1" smtClean="0"/>
              <a:t>unterhalten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(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unterhalten</a:t>
            </a:r>
            <a:r>
              <a:rPr lang="en-US" dirty="0" smtClean="0"/>
              <a:t> – to have a conversation)</a:t>
            </a:r>
          </a:p>
          <a:p>
            <a:r>
              <a:rPr lang="en-US" dirty="0" err="1" smtClean="0"/>
              <a:t>mache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endParaRPr lang="en-US" dirty="0" smtClean="0"/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über</a:t>
            </a:r>
            <a:r>
              <a:rPr lang="en-US" dirty="0" smtClean="0"/>
              <a:t> was </a:t>
            </a:r>
            <a:r>
              <a:rPr lang="en-US" dirty="0" err="1" smtClean="0"/>
              <a:t>sprechen</a:t>
            </a:r>
            <a:r>
              <a:rPr lang="en-US" dirty="0" smtClean="0"/>
              <a:t> die </a:t>
            </a:r>
            <a:r>
              <a:rPr lang="en-US" dirty="0" err="1" smtClean="0"/>
              <a:t>Mädchen</a:t>
            </a:r>
            <a:r>
              <a:rPr lang="en-US" dirty="0" smtClean="0"/>
              <a:t>  </a:t>
            </a:r>
            <a:r>
              <a:rPr lang="en-US" dirty="0" err="1" smtClean="0"/>
              <a:t>zuerst</a:t>
            </a:r>
            <a:endParaRPr lang="en-US" dirty="0" smtClean="0"/>
          </a:p>
          <a:p>
            <a:pPr marL="788670" lvl="1" indent="-514350">
              <a:buFont typeface="+mj-ea"/>
              <a:buAutoNum type="circleNumDbPlain"/>
            </a:pP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Meinung</a:t>
            </a:r>
            <a:r>
              <a:rPr lang="en-US" dirty="0" smtClean="0"/>
              <a:t> (opinion) </a:t>
            </a:r>
            <a:r>
              <a:rPr lang="en-US" dirty="0" err="1" smtClean="0"/>
              <a:t>darüber</a:t>
            </a:r>
            <a:r>
              <a:rPr lang="en-US" dirty="0"/>
              <a:t>?</a:t>
            </a:r>
            <a:endParaRPr lang="en-US" dirty="0" smtClean="0"/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über</a:t>
            </a:r>
            <a:r>
              <a:rPr lang="en-US" dirty="0" smtClean="0"/>
              <a:t> was </a:t>
            </a:r>
            <a:r>
              <a:rPr lang="en-US" dirty="0" err="1" smtClean="0"/>
              <a:t>sprechen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dann</a:t>
            </a:r>
            <a:endParaRPr lang="en-US" dirty="0"/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über</a:t>
            </a:r>
            <a:r>
              <a:rPr lang="en-US" dirty="0" smtClean="0"/>
              <a:t> welches </a:t>
            </a:r>
            <a:r>
              <a:rPr lang="en-US" dirty="0" err="1" smtClean="0"/>
              <a:t>zukünftige</a:t>
            </a:r>
            <a:r>
              <a:rPr lang="en-US" dirty="0" smtClean="0"/>
              <a:t> </a:t>
            </a:r>
            <a:r>
              <a:rPr lang="en-US" dirty="0" err="1" smtClean="0"/>
              <a:t>Ereignis</a:t>
            </a:r>
            <a:r>
              <a:rPr lang="en-US" dirty="0" smtClean="0"/>
              <a:t> (event) </a:t>
            </a:r>
            <a:r>
              <a:rPr lang="en-US" dirty="0" err="1" smtClean="0"/>
              <a:t>sprechen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und was </a:t>
            </a:r>
            <a:r>
              <a:rPr lang="en-US" dirty="0" err="1" smtClean="0"/>
              <a:t>planen</a:t>
            </a:r>
            <a:r>
              <a:rPr lang="en-US" dirty="0" smtClean="0"/>
              <a:t> die </a:t>
            </a:r>
            <a:r>
              <a:rPr lang="en-US" dirty="0" err="1" smtClean="0"/>
              <a:t>Mädchen</a:t>
            </a:r>
            <a:endParaRPr lang="en-US" dirty="0"/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über</a:t>
            </a:r>
            <a:r>
              <a:rPr lang="en-US" dirty="0" smtClean="0"/>
              <a:t> welches </a:t>
            </a:r>
            <a:r>
              <a:rPr lang="en-US" dirty="0" err="1" smtClean="0"/>
              <a:t>vergangenes</a:t>
            </a:r>
            <a:r>
              <a:rPr lang="en-US" dirty="0" smtClean="0"/>
              <a:t> (past) </a:t>
            </a:r>
            <a:r>
              <a:rPr lang="en-US" dirty="0" err="1" smtClean="0"/>
              <a:t>Ereignis</a:t>
            </a:r>
            <a:r>
              <a:rPr lang="en-US" dirty="0" smtClean="0"/>
              <a:t> </a:t>
            </a:r>
            <a:r>
              <a:rPr lang="en-US" dirty="0" err="1" smtClean="0"/>
              <a:t>sprechen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und 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passiert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2683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21 (3/2) (</a:t>
            </a:r>
            <a:r>
              <a:rPr lang="en-US" dirty="0" err="1" smtClean="0"/>
              <a:t>Ferien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Janet </a:t>
            </a:r>
            <a:r>
              <a:rPr lang="en-US" dirty="0" err="1" smtClean="0"/>
              <a:t>schreibt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Mache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r>
              <a:rPr lang="en-US" dirty="0" smtClean="0"/>
              <a:t>, was die </a:t>
            </a:r>
            <a:r>
              <a:rPr lang="en-US" dirty="0" err="1" smtClean="0"/>
              <a:t>Schüler</a:t>
            </a:r>
            <a:r>
              <a:rPr lang="en-US" dirty="0" smtClean="0"/>
              <a:t> </a:t>
            </a:r>
            <a:r>
              <a:rPr lang="en-US" dirty="0" err="1" smtClean="0"/>
              <a:t>berichten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Julia:</a:t>
            </a:r>
          </a:p>
          <a:p>
            <a:endParaRPr lang="en-US" dirty="0" smtClean="0"/>
          </a:p>
          <a:p>
            <a:r>
              <a:rPr lang="en-US" dirty="0" smtClean="0"/>
              <a:t>Hans:</a:t>
            </a:r>
          </a:p>
          <a:p>
            <a:endParaRPr lang="en-US" dirty="0" smtClean="0"/>
          </a:p>
          <a:p>
            <a:r>
              <a:rPr lang="en-US" dirty="0" smtClean="0"/>
              <a:t>Michaela: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45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Hören</a:t>
            </a:r>
            <a:r>
              <a:rPr lang="en-US" dirty="0"/>
              <a:t> </a:t>
            </a:r>
            <a:r>
              <a:rPr lang="en-US" dirty="0" smtClean="0"/>
              <a:t># 25 </a:t>
            </a:r>
            <a:r>
              <a:rPr lang="en-US" dirty="0"/>
              <a:t>(3/2</a:t>
            </a:r>
            <a:r>
              <a:rPr lang="en-US" dirty="0" smtClean="0"/>
              <a:t>) (</a:t>
            </a:r>
            <a:r>
              <a:rPr lang="en-US" dirty="0" err="1" smtClean="0"/>
              <a:t>Ferien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Jane hat </a:t>
            </a:r>
            <a:r>
              <a:rPr lang="en-US" dirty="0" err="1" smtClean="0"/>
              <a:t>einen</a:t>
            </a:r>
            <a:r>
              <a:rPr lang="en-US" dirty="0" smtClean="0"/>
              <a:t> Brief von </a:t>
            </a:r>
            <a:r>
              <a:rPr lang="en-US" dirty="0" err="1" smtClean="0"/>
              <a:t>ihrer</a:t>
            </a:r>
            <a:r>
              <a:rPr lang="en-US" dirty="0" smtClean="0"/>
              <a:t> </a:t>
            </a:r>
            <a:r>
              <a:rPr lang="en-US" dirty="0" err="1" smtClean="0"/>
              <a:t>deutschen</a:t>
            </a:r>
            <a:r>
              <a:rPr lang="en-US" dirty="0" smtClean="0"/>
              <a:t> </a:t>
            </a:r>
            <a:r>
              <a:rPr lang="en-US" dirty="0" err="1" smtClean="0"/>
              <a:t>Brieffreundin</a:t>
            </a:r>
            <a:r>
              <a:rPr lang="en-US" dirty="0" smtClean="0"/>
              <a:t> </a:t>
            </a:r>
            <a:r>
              <a:rPr lang="en-US" dirty="0" err="1" smtClean="0"/>
              <a:t>bekommen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Jane </a:t>
            </a:r>
            <a:r>
              <a:rPr lang="en-US" dirty="0" err="1" smtClean="0"/>
              <a:t>liest</a:t>
            </a:r>
            <a:r>
              <a:rPr lang="en-US" dirty="0" smtClean="0"/>
              <a:t> den Brief von </a:t>
            </a:r>
            <a:r>
              <a:rPr lang="en-US" dirty="0" err="1" smtClean="0"/>
              <a:t>Katrin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Mache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Wen hat </a:t>
            </a:r>
            <a:r>
              <a:rPr lang="en-US" dirty="0" err="1" smtClean="0"/>
              <a:t>Katrin</a:t>
            </a:r>
            <a:r>
              <a:rPr lang="en-US" dirty="0" smtClean="0"/>
              <a:t> in </a:t>
            </a:r>
            <a:r>
              <a:rPr lang="en-US" dirty="0" err="1" smtClean="0"/>
              <a:t>jeder</a:t>
            </a:r>
            <a:r>
              <a:rPr lang="en-US" dirty="0" smtClean="0"/>
              <a:t> </a:t>
            </a:r>
            <a:r>
              <a:rPr lang="en-US" dirty="0" err="1" smtClean="0"/>
              <a:t>Stadt</a:t>
            </a:r>
            <a:r>
              <a:rPr lang="en-US" dirty="0" smtClean="0"/>
              <a:t> </a:t>
            </a:r>
            <a:r>
              <a:rPr lang="en-US" dirty="0" err="1" smtClean="0"/>
              <a:t>besucht</a:t>
            </a:r>
            <a:r>
              <a:rPr lang="en-US" dirty="0" smtClean="0"/>
              <a:t>? </a:t>
            </a:r>
          </a:p>
          <a:p>
            <a:pPr lvl="1"/>
            <a:r>
              <a:rPr lang="en-US" dirty="0" smtClean="0"/>
              <a:t>Was hat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?</a:t>
            </a:r>
          </a:p>
          <a:p>
            <a:r>
              <a:rPr lang="en-US" dirty="0" smtClean="0"/>
              <a:t>Leipzig</a:t>
            </a:r>
          </a:p>
          <a:p>
            <a:r>
              <a:rPr lang="en-US" dirty="0" smtClean="0"/>
              <a:t>Dresden</a:t>
            </a:r>
          </a:p>
        </p:txBody>
      </p:sp>
    </p:spTree>
    <p:extLst>
      <p:ext uri="{BB962C8B-B14F-4D97-AF65-F5344CB8AC3E}">
        <p14:creationId xmlns:p14="http://schemas.microsoft.com/office/powerpoint/2010/main" val="1401004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Hören</a:t>
            </a:r>
            <a:r>
              <a:rPr lang="en-US" dirty="0"/>
              <a:t> </a:t>
            </a:r>
            <a:r>
              <a:rPr lang="en-US" dirty="0" smtClean="0"/>
              <a:t># 27 (2/</a:t>
            </a:r>
            <a:r>
              <a:rPr lang="en-US" dirty="0"/>
              <a:t>2</a:t>
            </a:r>
            <a:r>
              <a:rPr lang="en-US" dirty="0" smtClean="0"/>
              <a:t>) (</a:t>
            </a:r>
            <a:r>
              <a:rPr lang="en-US" dirty="0" err="1" smtClean="0"/>
              <a:t>Geburtstag</a:t>
            </a:r>
            <a:r>
              <a:rPr lang="en-US" dirty="0" smtClean="0"/>
              <a:t>)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Jana </a:t>
            </a:r>
            <a:r>
              <a:rPr lang="en-US" dirty="0" err="1" smtClean="0"/>
              <a:t>fragt</a:t>
            </a:r>
            <a:r>
              <a:rPr lang="en-US" dirty="0" smtClean="0"/>
              <a:t> Karin um Rat. (to ask for advice)</a:t>
            </a:r>
          </a:p>
          <a:p>
            <a:r>
              <a:rPr lang="en-US" dirty="0" smtClean="0"/>
              <a:t>Jana muss </a:t>
            </a:r>
            <a:r>
              <a:rPr lang="en-US" dirty="0" err="1" smtClean="0"/>
              <a:t>Geburtstagsgeschenke</a:t>
            </a:r>
            <a:r>
              <a:rPr lang="en-US" dirty="0" smtClean="0"/>
              <a:t> </a:t>
            </a:r>
            <a:r>
              <a:rPr lang="en-US" dirty="0" err="1" smtClean="0"/>
              <a:t>kaufen</a:t>
            </a:r>
            <a:r>
              <a:rPr lang="en-US" dirty="0" smtClean="0"/>
              <a:t> und </a:t>
            </a:r>
            <a:r>
              <a:rPr lang="en-US" dirty="0" err="1" smtClean="0"/>
              <a:t>braucht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paar</a:t>
            </a:r>
            <a:r>
              <a:rPr lang="en-US" dirty="0" smtClean="0"/>
              <a:t> Tips. (um Rat </a:t>
            </a:r>
            <a:r>
              <a:rPr lang="en-US" dirty="0" err="1" smtClean="0"/>
              <a:t>fragen</a:t>
            </a:r>
            <a:r>
              <a:rPr lang="en-US" dirty="0" smtClean="0"/>
              <a:t> – to ask for advice)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Für</a:t>
            </a:r>
            <a:r>
              <a:rPr lang="en-US" dirty="0" smtClean="0"/>
              <a:t> wen </a:t>
            </a:r>
            <a:r>
              <a:rPr lang="en-US" dirty="0" err="1" smtClean="0"/>
              <a:t>sind</a:t>
            </a:r>
            <a:r>
              <a:rPr lang="en-US" dirty="0" smtClean="0"/>
              <a:t> die </a:t>
            </a:r>
            <a:r>
              <a:rPr lang="en-US" dirty="0" err="1" smtClean="0"/>
              <a:t>Geschenke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Welcher</a:t>
            </a:r>
            <a:r>
              <a:rPr lang="en-US" dirty="0" smtClean="0"/>
              <a:t> Tag </a:t>
            </a:r>
            <a:r>
              <a:rPr lang="en-US" dirty="0" err="1" smtClean="0"/>
              <a:t>ist</a:t>
            </a:r>
            <a:r>
              <a:rPr lang="en-US" dirty="0" smtClean="0"/>
              <a:t> “</a:t>
            </a:r>
            <a:r>
              <a:rPr lang="en-US" dirty="0" err="1" smtClean="0"/>
              <a:t>heute</a:t>
            </a:r>
            <a:r>
              <a:rPr lang="en-US" dirty="0" smtClean="0"/>
              <a:t>”?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Wann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die </a:t>
            </a:r>
            <a:r>
              <a:rPr lang="en-US" dirty="0" err="1" smtClean="0"/>
              <a:t>Geburtstage</a:t>
            </a:r>
            <a:r>
              <a:rPr lang="en-US" dirty="0" smtClean="0"/>
              <a:t>? 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besonders</a:t>
            </a:r>
            <a:r>
              <a:rPr lang="en-US" dirty="0" smtClean="0"/>
              <a:t> </a:t>
            </a:r>
            <a:r>
              <a:rPr lang="en-US" dirty="0" err="1" smtClean="0"/>
              <a:t>daran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Was hat Karin </a:t>
            </a:r>
            <a:r>
              <a:rPr lang="en-US" dirty="0" err="1" smtClean="0"/>
              <a:t>geschenkt</a:t>
            </a:r>
            <a:r>
              <a:rPr lang="en-US" dirty="0" smtClean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Vorschläge</a:t>
            </a:r>
            <a:r>
              <a:rPr lang="en-US" dirty="0" smtClean="0"/>
              <a:t> (suggestions) </a:t>
            </a:r>
            <a:r>
              <a:rPr lang="en-US" dirty="0" err="1" smtClean="0"/>
              <a:t>macht</a:t>
            </a:r>
            <a:r>
              <a:rPr lang="en-US" dirty="0" smtClean="0"/>
              <a:t> Karin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erste</a:t>
            </a:r>
            <a:r>
              <a:rPr lang="en-US" dirty="0" smtClean="0"/>
              <a:t> Person?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Frage</a:t>
            </a:r>
            <a:r>
              <a:rPr lang="en-US" dirty="0" smtClean="0"/>
              <a:t> </a:t>
            </a:r>
            <a:r>
              <a:rPr lang="en-US" dirty="0" err="1" smtClean="0"/>
              <a:t>stellt</a:t>
            </a:r>
            <a:r>
              <a:rPr lang="en-US" dirty="0" smtClean="0"/>
              <a:t> Karin, um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Geschenk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finden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schenkt</a:t>
            </a:r>
            <a:r>
              <a:rPr lang="en-US" dirty="0" smtClean="0"/>
              <a:t> Karin </a:t>
            </a:r>
            <a:r>
              <a:rPr lang="en-US" dirty="0" err="1" smtClean="0"/>
              <a:t>noch</a:t>
            </a:r>
            <a:r>
              <a:rPr lang="en-US" dirty="0" smtClean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Idee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so gut </a:t>
            </a:r>
            <a:r>
              <a:rPr lang="en-US" dirty="0" err="1" smtClean="0"/>
              <a:t>für</a:t>
            </a:r>
            <a:r>
              <a:rPr lang="en-US" dirty="0" smtClean="0"/>
              <a:t> Jana?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schlägt</a:t>
            </a:r>
            <a:r>
              <a:rPr lang="en-US" dirty="0" smtClean="0"/>
              <a:t> Karin </a:t>
            </a:r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? (</a:t>
            </a:r>
            <a:r>
              <a:rPr lang="en-US" dirty="0" err="1" smtClean="0"/>
              <a:t>vorschlagen</a:t>
            </a:r>
            <a:r>
              <a:rPr lang="en-US" dirty="0" smtClean="0"/>
              <a:t> – to suggest)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Einwände</a:t>
            </a:r>
            <a:r>
              <a:rPr lang="en-US" dirty="0" smtClean="0"/>
              <a:t> (der </a:t>
            </a:r>
            <a:r>
              <a:rPr lang="en-US" dirty="0" err="1" smtClean="0"/>
              <a:t>Einwand</a:t>
            </a:r>
            <a:r>
              <a:rPr lang="en-US" dirty="0" smtClean="0"/>
              <a:t> – objection) hat Jana?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Geschenke</a:t>
            </a:r>
            <a:r>
              <a:rPr lang="en-US" dirty="0" smtClean="0"/>
              <a:t> </a:t>
            </a:r>
            <a:r>
              <a:rPr lang="en-US" dirty="0" err="1" smtClean="0"/>
              <a:t>entscheidet</a:t>
            </a:r>
            <a:r>
              <a:rPr lang="en-US" dirty="0" smtClean="0"/>
              <a:t> (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entscheiden</a:t>
            </a:r>
            <a:r>
              <a:rPr lang="en-US" dirty="0" smtClean="0"/>
              <a:t> – to decide) </a:t>
            </a:r>
            <a:r>
              <a:rPr lang="en-US" dirty="0" err="1" smtClean="0"/>
              <a:t>sich</a:t>
            </a:r>
            <a:r>
              <a:rPr lang="en-US" dirty="0" smtClean="0"/>
              <a:t> Jana am </a:t>
            </a:r>
            <a:r>
              <a:rPr lang="en-US" dirty="0" err="1" smtClean="0"/>
              <a:t>Ende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060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an die </a:t>
            </a:r>
            <a:r>
              <a:rPr lang="en-US" dirty="0" err="1" smtClean="0"/>
              <a:t>deutschen</a:t>
            </a:r>
            <a:r>
              <a:rPr lang="en-US" dirty="0" smtClean="0"/>
              <a:t> </a:t>
            </a:r>
            <a:r>
              <a:rPr lang="en-US" dirty="0" err="1" smtClean="0"/>
              <a:t>Schüler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Beachte</a:t>
            </a:r>
            <a:r>
              <a:rPr lang="en-US" dirty="0" smtClean="0"/>
              <a:t> den </a:t>
            </a:r>
            <a:r>
              <a:rPr lang="en-US" dirty="0" err="1" smtClean="0"/>
              <a:t>Anfang</a:t>
            </a:r>
            <a:r>
              <a:rPr lang="en-US" dirty="0" smtClean="0"/>
              <a:t> und das </a:t>
            </a:r>
            <a:r>
              <a:rPr lang="en-US" dirty="0" err="1" smtClean="0"/>
              <a:t>Ende</a:t>
            </a:r>
            <a:r>
              <a:rPr lang="en-US" dirty="0" smtClean="0"/>
              <a:t> </a:t>
            </a:r>
            <a:r>
              <a:rPr lang="en-US" dirty="0" err="1" smtClean="0"/>
              <a:t>deiner</a:t>
            </a:r>
            <a:r>
              <a:rPr lang="en-US" dirty="0" smtClean="0"/>
              <a:t> Email!</a:t>
            </a:r>
          </a:p>
          <a:p>
            <a:r>
              <a:rPr lang="en-US" dirty="0" err="1" smtClean="0"/>
              <a:t>Antworte</a:t>
            </a:r>
            <a:r>
              <a:rPr lang="en-US" dirty="0" smtClean="0"/>
              <a:t> auf die </a:t>
            </a:r>
            <a:r>
              <a:rPr lang="en-US" dirty="0" err="1" smtClean="0"/>
              <a:t>Fragen</a:t>
            </a:r>
            <a:r>
              <a:rPr lang="en-US" dirty="0"/>
              <a:t> </a:t>
            </a:r>
            <a:r>
              <a:rPr lang="en-US" dirty="0" smtClean="0"/>
              <a:t>der </a:t>
            </a:r>
            <a:r>
              <a:rPr lang="en-US" dirty="0" err="1" smtClean="0"/>
              <a:t>Schüler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Berichte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Weihnachtstradition</a:t>
            </a:r>
            <a:r>
              <a:rPr lang="en-US" dirty="0" smtClean="0"/>
              <a:t> und das Wetter </a:t>
            </a:r>
            <a:r>
              <a:rPr lang="en-US" dirty="0" err="1" smtClean="0"/>
              <a:t>hier</a:t>
            </a:r>
            <a:r>
              <a:rPr lang="en-US" dirty="0" smtClean="0"/>
              <a:t> in Michigan.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findest</a:t>
            </a:r>
            <a:r>
              <a:rPr lang="en-US" dirty="0" smtClean="0"/>
              <a:t> du </a:t>
            </a:r>
            <a:r>
              <a:rPr lang="en-US" dirty="0" err="1" smtClean="0"/>
              <a:t>Weihnachten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findest</a:t>
            </a:r>
            <a:r>
              <a:rPr lang="en-US" dirty="0" smtClean="0"/>
              <a:t> du den Winter in Michigan?</a:t>
            </a:r>
          </a:p>
          <a:p>
            <a:r>
              <a:rPr lang="en-US" dirty="0" err="1" smtClean="0"/>
              <a:t>Magst</a:t>
            </a:r>
            <a:r>
              <a:rPr lang="en-US" dirty="0" smtClean="0"/>
              <a:t> du </a:t>
            </a:r>
            <a:r>
              <a:rPr lang="en-US" dirty="0" err="1" smtClean="0"/>
              <a:t>Schnee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, was du </a:t>
            </a:r>
            <a:r>
              <a:rPr lang="en-US" dirty="0" err="1" smtClean="0"/>
              <a:t>gerne</a:t>
            </a:r>
            <a:r>
              <a:rPr lang="en-US" dirty="0" smtClean="0"/>
              <a:t> </a:t>
            </a:r>
            <a:r>
              <a:rPr lang="en-US" dirty="0" err="1" smtClean="0"/>
              <a:t>machst</a:t>
            </a:r>
            <a:r>
              <a:rPr lang="en-US" dirty="0" smtClean="0"/>
              <a:t>, </a:t>
            </a:r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schneit</a:t>
            </a:r>
            <a:r>
              <a:rPr lang="en-US" dirty="0" smtClean="0"/>
              <a:t>? </a:t>
            </a:r>
          </a:p>
          <a:p>
            <a:r>
              <a:rPr lang="en-US" dirty="0"/>
              <a:t>Wie </a:t>
            </a:r>
            <a:r>
              <a:rPr lang="en-US" dirty="0" err="1"/>
              <a:t>würdet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den </a:t>
            </a:r>
            <a:r>
              <a:rPr lang="en-US" dirty="0" err="1"/>
              <a:t>Schülern</a:t>
            </a:r>
            <a:r>
              <a:rPr lang="en-US" dirty="0"/>
              <a:t> in Deutschland </a:t>
            </a:r>
            <a:r>
              <a:rPr lang="en-US" dirty="0" err="1"/>
              <a:t>sagen</a:t>
            </a:r>
            <a:r>
              <a:rPr lang="en-US" dirty="0"/>
              <a:t> </a:t>
            </a:r>
            <a:r>
              <a:rPr lang="en-US" dirty="0" err="1"/>
              <a:t>dass</a:t>
            </a:r>
            <a:r>
              <a:rPr lang="en-US" dirty="0"/>
              <a:t>,…</a:t>
            </a:r>
          </a:p>
          <a:p>
            <a:pPr lvl="1"/>
            <a:r>
              <a:rPr lang="en-US" dirty="0"/>
              <a:t>we speak in school / in German about health and well being</a:t>
            </a:r>
          </a:p>
          <a:p>
            <a:pPr lvl="1"/>
            <a:r>
              <a:rPr lang="en-US" dirty="0"/>
              <a:t>you would like to ask them a few question</a:t>
            </a:r>
          </a:p>
          <a:p>
            <a:pPr lvl="1"/>
            <a:r>
              <a:rPr lang="en-US" dirty="0"/>
              <a:t>which questions would you like to ask them?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034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25. </a:t>
            </a:r>
            <a:r>
              <a:rPr lang="en-US" dirty="0" err="1" smtClean="0"/>
              <a:t>Februar</a:t>
            </a:r>
            <a:r>
              <a:rPr lang="en-US" dirty="0" smtClean="0"/>
              <a:t> </a:t>
            </a:r>
            <a:r>
              <a:rPr lang="en-US" dirty="0" err="1" smtClean="0"/>
              <a:t>Winterferien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Winterferien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. …were fun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Winterferien</a:t>
            </a:r>
            <a:r>
              <a:rPr lang="en-US" dirty="0" smtClean="0"/>
              <a:t> </a:t>
            </a:r>
            <a:r>
              <a:rPr lang="en-US" dirty="0" err="1" smtClean="0"/>
              <a:t>waren</a:t>
            </a:r>
            <a:r>
              <a:rPr lang="en-US" dirty="0" smtClean="0"/>
              <a:t> super / </a:t>
            </a:r>
            <a:r>
              <a:rPr lang="en-US" dirty="0" err="1" smtClean="0"/>
              <a:t>langweilig</a:t>
            </a:r>
            <a:r>
              <a:rPr lang="en-US" dirty="0" smtClean="0"/>
              <a:t> ….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Kartoffel</a:t>
            </a:r>
            <a:r>
              <a:rPr lang="en-US" dirty="0" smtClean="0"/>
              <a:t> </a:t>
            </a:r>
            <a:r>
              <a:rPr lang="en-US" dirty="0" err="1" smtClean="0"/>
              <a:t>gefüllt</a:t>
            </a:r>
            <a:r>
              <a:rPr lang="en-US" dirty="0" smtClean="0"/>
              <a:t> mit </a:t>
            </a:r>
            <a:r>
              <a:rPr lang="en-US" dirty="0" err="1" smtClean="0"/>
              <a:t>Käse</a:t>
            </a:r>
            <a:r>
              <a:rPr lang="en-US" dirty="0" smtClean="0"/>
              <a:t>, </a:t>
            </a:r>
            <a:r>
              <a:rPr lang="en-US" dirty="0" err="1" smtClean="0"/>
              <a:t>Brokkoli</a:t>
            </a:r>
            <a:r>
              <a:rPr lang="en-US" dirty="0" smtClean="0"/>
              <a:t> und </a:t>
            </a:r>
            <a:r>
              <a:rPr lang="en-US" dirty="0" err="1" smtClean="0"/>
              <a:t>Schinken</a:t>
            </a:r>
            <a:r>
              <a:rPr lang="en-US" dirty="0" smtClean="0"/>
              <a:t> </a:t>
            </a:r>
            <a:r>
              <a:rPr lang="en-US" dirty="0" err="1" smtClean="0"/>
              <a:t>gegessen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u="sng" dirty="0" smtClean="0"/>
              <a:t>die </a:t>
            </a:r>
            <a:r>
              <a:rPr lang="en-US" u="sng" dirty="0" err="1" smtClean="0"/>
              <a:t>ganze</a:t>
            </a:r>
            <a:r>
              <a:rPr lang="en-US" u="sng" dirty="0" smtClean="0"/>
              <a:t> </a:t>
            </a:r>
            <a:r>
              <a:rPr lang="en-US" u="sng" dirty="0" err="1" smtClean="0"/>
              <a:t>Woche</a:t>
            </a:r>
            <a:r>
              <a:rPr lang="en-US" u="sng" dirty="0" smtClean="0"/>
              <a:t> </a:t>
            </a:r>
            <a:r>
              <a:rPr lang="en-US" dirty="0" smtClean="0"/>
              <a:t>(the whole week)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.</a:t>
            </a:r>
          </a:p>
          <a:p>
            <a:r>
              <a:rPr lang="en-US" u="sng" dirty="0" err="1" smtClean="0"/>
              <a:t>Bei</a:t>
            </a:r>
            <a:r>
              <a:rPr lang="en-US" u="sng" dirty="0" smtClean="0"/>
              <a:t> </a:t>
            </a:r>
            <a:r>
              <a:rPr lang="en-US" u="sng" dirty="0" err="1" smtClean="0"/>
              <a:t>meiner</a:t>
            </a:r>
            <a:r>
              <a:rPr lang="en-US" u="sng" dirty="0" smtClean="0"/>
              <a:t> </a:t>
            </a:r>
            <a:r>
              <a:rPr lang="en-US" u="sng" dirty="0" err="1" smtClean="0"/>
              <a:t>Tante</a:t>
            </a:r>
            <a:r>
              <a:rPr lang="en-US" u="sng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UNO </a:t>
            </a:r>
            <a:r>
              <a:rPr lang="en-US" dirty="0" err="1" smtClean="0"/>
              <a:t>gespielt</a:t>
            </a:r>
            <a:r>
              <a:rPr lang="en-US" dirty="0" smtClean="0"/>
              <a:t>. (at my ante’s house)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das </a:t>
            </a:r>
            <a:r>
              <a:rPr lang="en-US" dirty="0" err="1" smtClean="0"/>
              <a:t>Theaterstück</a:t>
            </a:r>
            <a:r>
              <a:rPr lang="en-US" dirty="0" smtClean="0"/>
              <a:t> – the play</a:t>
            </a:r>
          </a:p>
          <a:p>
            <a:r>
              <a:rPr lang="en-US" dirty="0" err="1"/>
              <a:t>W</a:t>
            </a:r>
            <a:r>
              <a:rPr lang="en-US" dirty="0" err="1" smtClean="0"/>
              <a:t>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den </a:t>
            </a:r>
            <a:r>
              <a:rPr lang="en-US" dirty="0" err="1" smtClean="0"/>
              <a:t>dritten</a:t>
            </a:r>
            <a:r>
              <a:rPr lang="en-US" dirty="0" smtClean="0"/>
              <a:t> </a:t>
            </a:r>
            <a:r>
              <a:rPr lang="en-US" dirty="0" err="1" smtClean="0"/>
              <a:t>Platz</a:t>
            </a:r>
            <a:r>
              <a:rPr lang="en-US" dirty="0" smtClean="0"/>
              <a:t> </a:t>
            </a:r>
            <a:r>
              <a:rPr lang="en-US" dirty="0" err="1" smtClean="0"/>
              <a:t>bekommen</a:t>
            </a:r>
            <a:r>
              <a:rPr lang="en-US" dirty="0" smtClean="0"/>
              <a:t>. We got 3</a:t>
            </a:r>
            <a:r>
              <a:rPr lang="en-US" baseline="30000" dirty="0" smtClean="0"/>
              <a:t>rd</a:t>
            </a:r>
            <a:r>
              <a:rPr lang="en-US" dirty="0" smtClean="0"/>
              <a:t> place. 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bin am </a:t>
            </a:r>
            <a:r>
              <a:rPr lang="en-US" dirty="0" err="1" smtClean="0"/>
              <a:t>Samstag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Kanada</a:t>
            </a:r>
            <a:r>
              <a:rPr lang="en-US" dirty="0" smtClean="0"/>
              <a:t> </a:t>
            </a:r>
            <a:r>
              <a:rPr lang="en-US" dirty="0" err="1" smtClean="0"/>
              <a:t>gefahren</a:t>
            </a:r>
            <a:r>
              <a:rPr lang="en-US" dirty="0" smtClean="0"/>
              <a:t>. Und </a:t>
            </a:r>
            <a:r>
              <a:rPr lang="en-US" dirty="0" err="1" smtClean="0"/>
              <a:t>ich</a:t>
            </a:r>
            <a:r>
              <a:rPr lang="en-US" dirty="0" smtClean="0"/>
              <a:t> bin am </a:t>
            </a:r>
            <a:r>
              <a:rPr lang="en-US" dirty="0" err="1" smtClean="0"/>
              <a:t>Montag</a:t>
            </a:r>
            <a:r>
              <a:rPr lang="en-US" dirty="0" smtClean="0"/>
              <a:t> </a:t>
            </a:r>
            <a:r>
              <a:rPr lang="en-US" dirty="0" err="1" smtClean="0"/>
              <a:t>wieder</a:t>
            </a:r>
            <a:r>
              <a:rPr lang="en-US" dirty="0" smtClean="0"/>
              <a:t> </a:t>
            </a:r>
            <a:r>
              <a:rPr lang="en-US" dirty="0" err="1" smtClean="0"/>
              <a:t>zurückgekommen</a:t>
            </a:r>
            <a:r>
              <a:rPr lang="en-US" dirty="0" smtClean="0"/>
              <a:t>. On Saturday I “left” for Canada and I came back on Monday. 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meinen</a:t>
            </a:r>
            <a:r>
              <a:rPr lang="en-US" dirty="0" smtClean="0"/>
              <a:t> </a:t>
            </a:r>
            <a:r>
              <a:rPr lang="en-US" dirty="0" err="1" smtClean="0"/>
              <a:t>Winterferien</a:t>
            </a:r>
            <a:r>
              <a:rPr lang="en-US" dirty="0" smtClean="0"/>
              <a:t>….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in </a:t>
            </a:r>
            <a:r>
              <a:rPr lang="en-US" dirty="0" err="1" smtClean="0"/>
              <a:t>einem</a:t>
            </a:r>
            <a:r>
              <a:rPr lang="en-US" dirty="0" smtClean="0"/>
              <a:t> Hotel </a:t>
            </a:r>
            <a:r>
              <a:rPr lang="en-US" dirty="0" err="1" smtClean="0"/>
              <a:t>gegessen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282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 </a:t>
            </a:r>
            <a:r>
              <a:rPr lang="en-US" dirty="0" err="1" smtClean="0"/>
              <a:t>Anfang</a:t>
            </a:r>
            <a:r>
              <a:rPr lang="en-US" dirty="0" smtClean="0"/>
              <a:t> und das </a:t>
            </a:r>
            <a:r>
              <a:rPr lang="en-US" dirty="0" err="1" smtClean="0"/>
              <a:t>Ende</a:t>
            </a:r>
            <a:r>
              <a:rPr lang="en-US" dirty="0" smtClean="0"/>
              <a:t> </a:t>
            </a:r>
            <a:r>
              <a:rPr lang="en-US" dirty="0" err="1" smtClean="0"/>
              <a:t>deiner</a:t>
            </a:r>
            <a:r>
              <a:rPr lang="en-US" dirty="0" smtClean="0"/>
              <a:t> Email: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der </a:t>
            </a:r>
            <a:r>
              <a:rPr lang="en-US" dirty="0" err="1" smtClean="0"/>
              <a:t>Anfang</a:t>
            </a:r>
            <a:r>
              <a:rPr lang="en-US" dirty="0" smtClean="0"/>
              <a:t>: (</a:t>
            </a:r>
            <a:r>
              <a:rPr lang="en-US" dirty="0" err="1" smtClean="0"/>
              <a:t>Liebe</a:t>
            </a:r>
            <a:r>
              <a:rPr lang="en-US" dirty="0" smtClean="0"/>
              <a:t> Petra, Hallo Petra is implied)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Email </a:t>
            </a:r>
            <a:r>
              <a:rPr lang="en-US" dirty="0" err="1" smtClean="0"/>
              <a:t>gefreut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Danke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Email. 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(</a:t>
            </a:r>
            <a:r>
              <a:rPr lang="en-US" dirty="0" err="1" smtClean="0"/>
              <a:t>wir</a:t>
            </a:r>
            <a:r>
              <a:rPr lang="en-US" dirty="0" smtClean="0"/>
              <a:t>) </a:t>
            </a:r>
            <a:r>
              <a:rPr lang="en-US" dirty="0" err="1" smtClean="0"/>
              <a:t>finde</a:t>
            </a:r>
            <a:r>
              <a:rPr lang="en-US" dirty="0" smtClean="0"/>
              <a:t> (n)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schade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du 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geschrieben</a:t>
            </a:r>
            <a:r>
              <a:rPr lang="en-US" dirty="0" smtClean="0"/>
              <a:t> hast.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traurig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du/</a:t>
            </a:r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geschrieben</a:t>
            </a:r>
            <a:r>
              <a:rPr lang="en-US" dirty="0" smtClean="0"/>
              <a:t> hast/</a:t>
            </a:r>
            <a:r>
              <a:rPr lang="en-US" dirty="0" err="1" smtClean="0"/>
              <a:t>habt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Ende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schreib</a:t>
            </a:r>
            <a:r>
              <a:rPr lang="en-US" dirty="0" smtClean="0"/>
              <a:t> bald </a:t>
            </a:r>
            <a:r>
              <a:rPr lang="en-US" dirty="0" err="1" smtClean="0"/>
              <a:t>zurück</a:t>
            </a:r>
            <a:r>
              <a:rPr lang="en-US" dirty="0" smtClean="0"/>
              <a:t>!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schon</a:t>
            </a:r>
            <a:r>
              <a:rPr lang="en-US" dirty="0" smtClean="0"/>
              <a:t> auf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Antwort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Greetings:</a:t>
            </a:r>
          </a:p>
          <a:p>
            <a:pPr lvl="1"/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(</a:t>
            </a:r>
            <a:r>
              <a:rPr lang="en-US" dirty="0" err="1" smtClean="0"/>
              <a:t>Grüsse</a:t>
            </a:r>
            <a:r>
              <a:rPr lang="en-US" dirty="0" smtClean="0"/>
              <a:t>), </a:t>
            </a:r>
            <a:r>
              <a:rPr lang="en-US" dirty="0" err="1" smtClean="0"/>
              <a:t>deine</a:t>
            </a:r>
            <a:r>
              <a:rPr lang="en-US" dirty="0"/>
              <a:t> </a:t>
            </a:r>
            <a:r>
              <a:rPr lang="en-US" dirty="0" smtClean="0"/>
              <a:t>Anne und </a:t>
            </a:r>
            <a:r>
              <a:rPr lang="en-US" dirty="0" err="1" smtClean="0"/>
              <a:t>dein</a:t>
            </a:r>
            <a:r>
              <a:rPr lang="en-US" dirty="0" smtClean="0"/>
              <a:t> Andreas</a:t>
            </a:r>
          </a:p>
          <a:p>
            <a:pPr lvl="1"/>
            <a:r>
              <a:rPr lang="en-US" dirty="0" smtClean="0"/>
              <a:t>Bis bald; Tschüs; Anne &amp; Andreas</a:t>
            </a:r>
          </a:p>
          <a:p>
            <a:pPr lvl="1"/>
            <a:r>
              <a:rPr lang="en-US" dirty="0" smtClean="0"/>
              <a:t>Merry Christmas:</a:t>
            </a:r>
          </a:p>
          <a:p>
            <a:pPr lvl="2"/>
            <a:r>
              <a:rPr lang="en-US" dirty="0" err="1" smtClean="0"/>
              <a:t>Schöne</a:t>
            </a:r>
            <a:r>
              <a:rPr lang="en-US" dirty="0" smtClean="0"/>
              <a:t> </a:t>
            </a:r>
            <a:r>
              <a:rPr lang="en-US" dirty="0" err="1" smtClean="0"/>
              <a:t>Weihnachten</a:t>
            </a:r>
            <a:r>
              <a:rPr lang="en-US" dirty="0" smtClean="0"/>
              <a:t>!</a:t>
            </a:r>
          </a:p>
          <a:p>
            <a:pPr lvl="2"/>
            <a:r>
              <a:rPr lang="en-US" dirty="0" err="1" smtClean="0"/>
              <a:t>Fröhliche</a:t>
            </a:r>
            <a:r>
              <a:rPr lang="en-US" dirty="0" smtClean="0"/>
              <a:t> </a:t>
            </a:r>
            <a:r>
              <a:rPr lang="en-US" dirty="0" err="1" smtClean="0"/>
              <a:t>Weihnachten</a:t>
            </a:r>
            <a:r>
              <a:rPr lang="en-US" dirty="0"/>
              <a:t>!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85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 </a:t>
            </a:r>
            <a:r>
              <a:rPr lang="en-US" dirty="0" err="1" smtClean="0"/>
              <a:t>Anfang</a:t>
            </a:r>
            <a:r>
              <a:rPr lang="en-US" dirty="0" smtClean="0"/>
              <a:t> und das </a:t>
            </a:r>
            <a:r>
              <a:rPr lang="en-US" dirty="0" err="1" smtClean="0"/>
              <a:t>Ende</a:t>
            </a:r>
            <a:r>
              <a:rPr lang="en-US" dirty="0" smtClean="0"/>
              <a:t> </a:t>
            </a:r>
            <a:r>
              <a:rPr lang="en-US" dirty="0" err="1" smtClean="0"/>
              <a:t>deiner</a:t>
            </a:r>
            <a:r>
              <a:rPr lang="en-US" dirty="0" smtClean="0"/>
              <a:t> Email: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der </a:t>
            </a:r>
            <a:r>
              <a:rPr lang="en-US" dirty="0" err="1" smtClean="0"/>
              <a:t>Anfang</a:t>
            </a:r>
            <a:r>
              <a:rPr lang="en-US" dirty="0" smtClean="0"/>
              <a:t>: (</a:t>
            </a:r>
            <a:r>
              <a:rPr lang="en-US" dirty="0" err="1" smtClean="0"/>
              <a:t>Liebe</a:t>
            </a:r>
            <a:r>
              <a:rPr lang="en-US" dirty="0" smtClean="0"/>
              <a:t> Petra, Hallo Petra is implied)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Email </a:t>
            </a:r>
            <a:r>
              <a:rPr lang="en-US" dirty="0" err="1" smtClean="0"/>
              <a:t>gefreut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Danke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Email.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Ende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schreib</a:t>
            </a:r>
            <a:r>
              <a:rPr lang="en-US" dirty="0" smtClean="0"/>
              <a:t> bald </a:t>
            </a:r>
            <a:r>
              <a:rPr lang="en-US" dirty="0" err="1" smtClean="0"/>
              <a:t>zurück</a:t>
            </a:r>
            <a:r>
              <a:rPr lang="en-US" dirty="0" smtClean="0"/>
              <a:t>!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schon</a:t>
            </a:r>
            <a:r>
              <a:rPr lang="en-US" dirty="0" smtClean="0"/>
              <a:t> auf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Antwort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Greetings:</a:t>
            </a:r>
          </a:p>
          <a:p>
            <a:pPr lvl="1"/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(</a:t>
            </a:r>
            <a:r>
              <a:rPr lang="en-US" dirty="0" err="1" smtClean="0"/>
              <a:t>Grüsse</a:t>
            </a:r>
            <a:r>
              <a:rPr lang="en-US" dirty="0" smtClean="0"/>
              <a:t>), </a:t>
            </a:r>
            <a:r>
              <a:rPr lang="en-US" dirty="0" err="1" smtClean="0"/>
              <a:t>deine</a:t>
            </a:r>
            <a:r>
              <a:rPr lang="en-US" dirty="0"/>
              <a:t> </a:t>
            </a:r>
            <a:r>
              <a:rPr lang="en-US" dirty="0" smtClean="0"/>
              <a:t>Anne und </a:t>
            </a:r>
            <a:r>
              <a:rPr lang="en-US" dirty="0" err="1" smtClean="0"/>
              <a:t>dein</a:t>
            </a:r>
            <a:r>
              <a:rPr lang="en-US" dirty="0" smtClean="0"/>
              <a:t> Andreas</a:t>
            </a:r>
          </a:p>
          <a:p>
            <a:pPr lvl="1"/>
            <a:r>
              <a:rPr lang="en-US" dirty="0" smtClean="0"/>
              <a:t>Bis bald; Tschüs; Anne &amp; Andreas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573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 </a:t>
            </a:r>
            <a:r>
              <a:rPr lang="en-US" dirty="0" err="1" smtClean="0"/>
              <a:t>Minuten</a:t>
            </a:r>
            <a:r>
              <a:rPr lang="en-US" dirty="0" smtClean="0"/>
              <a:t> </a:t>
            </a:r>
            <a:r>
              <a:rPr lang="en-US" dirty="0" err="1" smtClean="0"/>
              <a:t>schreiben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Wie </a:t>
            </a:r>
            <a:r>
              <a:rPr lang="en-US" dirty="0" err="1"/>
              <a:t>fühlst</a:t>
            </a:r>
            <a:r>
              <a:rPr lang="en-US" dirty="0"/>
              <a:t> du </a:t>
            </a:r>
            <a:r>
              <a:rPr lang="en-US" dirty="0" err="1"/>
              <a:t>dich</a:t>
            </a:r>
            <a:r>
              <a:rPr lang="en-US" dirty="0"/>
              <a:t>? 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hältst</a:t>
            </a:r>
            <a:r>
              <a:rPr lang="en-US" dirty="0" smtClean="0"/>
              <a:t> du </a:t>
            </a:r>
            <a:r>
              <a:rPr lang="en-US" dirty="0" err="1" smtClean="0"/>
              <a:t>dich</a:t>
            </a:r>
            <a:r>
              <a:rPr lang="en-US" dirty="0" smtClean="0"/>
              <a:t> fit?</a:t>
            </a:r>
          </a:p>
          <a:p>
            <a:r>
              <a:rPr lang="en-US" dirty="0" err="1" smtClean="0"/>
              <a:t>Machst</a:t>
            </a:r>
            <a:r>
              <a:rPr lang="en-US" dirty="0" smtClean="0"/>
              <a:t> du </a:t>
            </a:r>
            <a:r>
              <a:rPr lang="en-US" dirty="0" err="1" smtClean="0"/>
              <a:t>etwas</a:t>
            </a:r>
            <a:r>
              <a:rPr lang="en-US" dirty="0" smtClean="0"/>
              <a:t>, was </a:t>
            </a:r>
            <a:r>
              <a:rPr lang="en-US" dirty="0" err="1" smtClean="0"/>
              <a:t>ungesund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, was </a:t>
            </a:r>
            <a:r>
              <a:rPr lang="en-US" dirty="0" err="1" smtClean="0"/>
              <a:t>ist</a:t>
            </a:r>
            <a:r>
              <a:rPr lang="en-US" dirty="0" smtClean="0"/>
              <a:t> das?</a:t>
            </a:r>
          </a:p>
          <a:p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fühlst</a:t>
            </a:r>
            <a:r>
              <a:rPr lang="en-US" dirty="0" smtClean="0"/>
              <a:t> du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wohl</a:t>
            </a:r>
            <a:r>
              <a:rPr lang="en-US" dirty="0"/>
              <a:t> </a:t>
            </a:r>
            <a:r>
              <a:rPr lang="en-US" dirty="0" smtClean="0"/>
              <a:t>– und </a:t>
            </a: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dein</a:t>
            </a:r>
            <a:r>
              <a:rPr lang="en-US" dirty="0" smtClean="0"/>
              <a:t> </a:t>
            </a:r>
            <a:r>
              <a:rPr lang="en-US" dirty="0" err="1" smtClean="0"/>
              <a:t>Meinung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</a:t>
            </a:r>
            <a:r>
              <a:rPr lang="en-US" dirty="0" smtClean="0"/>
              <a:t> </a:t>
            </a:r>
            <a:r>
              <a:rPr lang="en-US" dirty="0" err="1" smtClean="0"/>
              <a:t>Verhalten</a:t>
            </a:r>
            <a:r>
              <a:rPr lang="en-US" dirty="0" smtClean="0"/>
              <a:t>.  </a:t>
            </a:r>
          </a:p>
          <a:p>
            <a:pPr lvl="1"/>
            <a:r>
              <a:rPr lang="en-US" dirty="0" smtClean="0"/>
              <a:t>(das </a:t>
            </a:r>
            <a:r>
              <a:rPr lang="en-US" dirty="0" err="1" smtClean="0"/>
              <a:t>Verhalten</a:t>
            </a:r>
            <a:r>
              <a:rPr lang="en-US" dirty="0" smtClean="0"/>
              <a:t> - behavior)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142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Wie </a:t>
            </a:r>
            <a:r>
              <a:rPr lang="en-US" dirty="0" err="1" smtClean="0"/>
              <a:t>hältst</a:t>
            </a:r>
            <a:r>
              <a:rPr lang="en-US" dirty="0" smtClean="0"/>
              <a:t> du </a:t>
            </a:r>
            <a:r>
              <a:rPr lang="en-US" dirty="0" err="1" smtClean="0"/>
              <a:t>dich</a:t>
            </a:r>
            <a:r>
              <a:rPr lang="en-US" dirty="0" smtClean="0"/>
              <a:t> fit?</a:t>
            </a:r>
          </a:p>
          <a:p>
            <a:r>
              <a:rPr lang="en-US" dirty="0" err="1" smtClean="0"/>
              <a:t>Wann</a:t>
            </a:r>
            <a:r>
              <a:rPr lang="en-US" dirty="0" smtClean="0"/>
              <a:t> </a:t>
            </a:r>
            <a:r>
              <a:rPr lang="en-US" dirty="0" err="1" smtClean="0"/>
              <a:t>gehst</a:t>
            </a:r>
            <a:r>
              <a:rPr lang="en-US" dirty="0" smtClean="0"/>
              <a:t> du </a:t>
            </a:r>
            <a:r>
              <a:rPr lang="en-US" dirty="0" err="1" smtClean="0"/>
              <a:t>gewöhnlich</a:t>
            </a:r>
            <a:r>
              <a:rPr lang="en-US" dirty="0" smtClean="0"/>
              <a:t> (usually) ins </a:t>
            </a:r>
            <a:r>
              <a:rPr lang="en-US" dirty="0" err="1" smtClean="0"/>
              <a:t>Bett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Schläfst</a:t>
            </a:r>
            <a:r>
              <a:rPr lang="en-US" dirty="0" smtClean="0"/>
              <a:t> du </a:t>
            </a:r>
            <a:r>
              <a:rPr lang="en-US" dirty="0" err="1" smtClean="0"/>
              <a:t>genügend</a:t>
            </a:r>
            <a:r>
              <a:rPr lang="en-US" dirty="0" smtClean="0"/>
              <a:t> (enough)?</a:t>
            </a:r>
          </a:p>
          <a:p>
            <a:r>
              <a:rPr lang="en-US" dirty="0" err="1" smtClean="0"/>
              <a:t>Wieviele</a:t>
            </a:r>
            <a:r>
              <a:rPr lang="en-US" dirty="0" smtClean="0"/>
              <a:t> </a:t>
            </a:r>
            <a:r>
              <a:rPr lang="en-US" dirty="0" err="1" smtClean="0"/>
              <a:t>Stunden</a:t>
            </a:r>
            <a:r>
              <a:rPr lang="en-US" dirty="0" smtClean="0"/>
              <a:t> </a:t>
            </a:r>
            <a:r>
              <a:rPr lang="en-US" dirty="0" err="1" smtClean="0"/>
              <a:t>schläfst</a:t>
            </a:r>
            <a:r>
              <a:rPr lang="en-US" dirty="0" smtClean="0"/>
              <a:t> du </a:t>
            </a:r>
            <a:r>
              <a:rPr lang="en-US" dirty="0" err="1" smtClean="0"/>
              <a:t>gewöhnlich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Darfst</a:t>
            </a:r>
            <a:r>
              <a:rPr lang="en-US" dirty="0" smtClean="0"/>
              <a:t> du </a:t>
            </a:r>
            <a:r>
              <a:rPr lang="en-US" dirty="0" err="1" smtClean="0"/>
              <a:t>alles</a:t>
            </a:r>
            <a:r>
              <a:rPr lang="en-US" dirty="0" smtClean="0"/>
              <a:t> </a:t>
            </a:r>
            <a:r>
              <a:rPr lang="en-US" dirty="0" err="1" smtClean="0"/>
              <a:t>essen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Isst</a:t>
            </a:r>
            <a:r>
              <a:rPr lang="en-US" dirty="0" smtClean="0"/>
              <a:t> du </a:t>
            </a:r>
            <a:r>
              <a:rPr lang="en-US" dirty="0" err="1" smtClean="0"/>
              <a:t>gerne</a:t>
            </a:r>
            <a:r>
              <a:rPr lang="en-US" dirty="0" smtClean="0"/>
              <a:t> </a:t>
            </a:r>
            <a:r>
              <a:rPr lang="en-US" dirty="0" err="1" smtClean="0"/>
              <a:t>Obst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Bist</a:t>
            </a:r>
            <a:r>
              <a:rPr lang="en-US" dirty="0" smtClean="0"/>
              <a:t> du </a:t>
            </a:r>
            <a:r>
              <a:rPr lang="en-US" dirty="0" err="1" smtClean="0"/>
              <a:t>gegen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allergisch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err="1" smtClean="0"/>
              <a:t>Frage</a:t>
            </a:r>
            <a:r>
              <a:rPr lang="en-US" dirty="0" smtClean="0"/>
              <a:t> den </a:t>
            </a:r>
            <a:r>
              <a:rPr lang="en-US" dirty="0" err="1" smtClean="0"/>
              <a:t>Schüler</a:t>
            </a:r>
            <a:r>
              <a:rPr lang="en-US" dirty="0" smtClean="0"/>
              <a:t> </a:t>
            </a:r>
            <a:r>
              <a:rPr lang="en-US" dirty="0" err="1" smtClean="0"/>
              <a:t>neben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, </a:t>
            </a:r>
            <a:r>
              <a:rPr lang="en-US" dirty="0" err="1" smtClean="0"/>
              <a:t>mache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r>
              <a:rPr lang="en-US" dirty="0" smtClean="0"/>
              <a:t> und </a:t>
            </a:r>
            <a:r>
              <a:rPr lang="en-US" dirty="0" err="1" smtClean="0"/>
              <a:t>berichte</a:t>
            </a:r>
            <a:r>
              <a:rPr lang="en-US" dirty="0" smtClean="0"/>
              <a:t> (report) der </a:t>
            </a:r>
            <a:r>
              <a:rPr lang="en-US" dirty="0" err="1" smtClean="0"/>
              <a:t>Klasse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061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for the second semester</a:t>
            </a:r>
          </a:p>
          <a:p>
            <a:r>
              <a:rPr lang="en-US" dirty="0" smtClean="0"/>
              <a:t>I will change and add to this page throughout the second semester – until its due-date.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Cover page for Portfolio: name, school, class, semester</a:t>
            </a:r>
          </a:p>
          <a:p>
            <a:r>
              <a:rPr lang="en-US" sz="1800" dirty="0" smtClean="0"/>
              <a:t>Content page</a:t>
            </a:r>
          </a:p>
          <a:p>
            <a:r>
              <a:rPr lang="en-US" sz="1800" dirty="0" smtClean="0"/>
              <a:t>Quizzes with corrections </a:t>
            </a:r>
          </a:p>
          <a:p>
            <a:r>
              <a:rPr lang="en-US" sz="1800" dirty="0" smtClean="0"/>
              <a:t>Final Exam essay with all version of corrections</a:t>
            </a:r>
          </a:p>
          <a:p>
            <a:r>
              <a:rPr lang="en-US" sz="1800" dirty="0" smtClean="0"/>
              <a:t>Presentations (handouts, presentations, print out versions – use several slides per page)</a:t>
            </a:r>
          </a:p>
          <a:p>
            <a:r>
              <a:rPr lang="en-US" sz="1800" dirty="0" err="1" smtClean="0"/>
              <a:t>ePals</a:t>
            </a:r>
            <a:r>
              <a:rPr lang="en-US" sz="1800" dirty="0" smtClean="0"/>
              <a:t> (if done more) – emails you sent &amp; received</a:t>
            </a:r>
          </a:p>
          <a:p>
            <a:r>
              <a:rPr lang="en-US" sz="1800" dirty="0" smtClean="0"/>
              <a:t>maybe: write your reflection/opinion about the continued </a:t>
            </a:r>
            <a:r>
              <a:rPr lang="en-US" sz="1800" dirty="0" err="1" smtClean="0"/>
              <a:t>ePals</a:t>
            </a:r>
            <a:r>
              <a:rPr lang="en-US" sz="1800" dirty="0" smtClean="0"/>
              <a:t> project</a:t>
            </a:r>
          </a:p>
          <a:p>
            <a:r>
              <a:rPr lang="en-US" sz="1800" dirty="0" smtClean="0"/>
              <a:t>Running Grade Record</a:t>
            </a:r>
          </a:p>
          <a:p>
            <a:r>
              <a:rPr lang="en-US" sz="1800" dirty="0"/>
              <a:t>O</a:t>
            </a:r>
            <a:r>
              <a:rPr lang="en-US" sz="1800" dirty="0" smtClean="0"/>
              <a:t>ther information and handouts you think are important to show your growth in German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84030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Fragen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Kapitel</a:t>
            </a:r>
            <a:r>
              <a:rPr lang="en-US" dirty="0" smtClean="0"/>
              <a:t> 1 (Mein </a:t>
            </a:r>
            <a:r>
              <a:rPr lang="en-US" dirty="0" err="1" smtClean="0"/>
              <a:t>eigenes</a:t>
            </a:r>
            <a:r>
              <a:rPr lang="en-US" dirty="0" smtClean="0"/>
              <a:t> Auto)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5</a:t>
            </a:r>
          </a:p>
          <a:p>
            <a:pPr lvl="1"/>
            <a:r>
              <a:rPr lang="en-US" dirty="0" smtClean="0"/>
              <a:t>Was </a:t>
            </a:r>
            <a:r>
              <a:rPr lang="en-US" dirty="0" err="1" smtClean="0"/>
              <a:t>isst</a:t>
            </a:r>
            <a:r>
              <a:rPr lang="en-US" dirty="0" smtClean="0"/>
              <a:t> Ben </a:t>
            </a:r>
            <a:r>
              <a:rPr lang="en-US" dirty="0" err="1" smtClean="0"/>
              <a:t>besonders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Was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Nachtisch</a:t>
            </a:r>
            <a:r>
              <a:rPr lang="en-US" dirty="0" smtClean="0"/>
              <a:t> </a:t>
            </a:r>
            <a:r>
              <a:rPr lang="en-US" dirty="0" err="1" smtClean="0"/>
              <a:t>geben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Isst</a:t>
            </a:r>
            <a:r>
              <a:rPr lang="en-US" dirty="0" smtClean="0"/>
              <a:t> die </a:t>
            </a:r>
            <a:r>
              <a:rPr lang="en-US" dirty="0" err="1" smtClean="0"/>
              <a:t>Familie</a:t>
            </a:r>
            <a:r>
              <a:rPr lang="en-US" dirty="0" smtClean="0"/>
              <a:t> oft </a:t>
            </a:r>
            <a:r>
              <a:rPr lang="en-US" dirty="0" err="1" smtClean="0"/>
              <a:t>auswärts</a:t>
            </a:r>
            <a:r>
              <a:rPr lang="en-US" dirty="0" smtClean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mögen</a:t>
            </a:r>
            <a:r>
              <a:rPr lang="en-US" dirty="0" smtClean="0"/>
              <a:t> die </a:t>
            </a:r>
            <a:r>
              <a:rPr lang="en-US" dirty="0" err="1" smtClean="0"/>
              <a:t>Kellner</a:t>
            </a:r>
            <a:r>
              <a:rPr lang="en-US" dirty="0" smtClean="0"/>
              <a:t> die </a:t>
            </a:r>
            <a:r>
              <a:rPr lang="en-US" dirty="0" err="1" smtClean="0"/>
              <a:t>Familie</a:t>
            </a:r>
            <a:r>
              <a:rPr lang="en-US" dirty="0" smtClean="0"/>
              <a:t> </a:t>
            </a:r>
            <a:r>
              <a:rPr lang="en-US" dirty="0" err="1" smtClean="0"/>
              <a:t>Carmeno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6</a:t>
            </a:r>
          </a:p>
          <a:p>
            <a:pPr lvl="1"/>
            <a:r>
              <a:rPr lang="en-US" dirty="0" err="1" smtClean="0"/>
              <a:t>Worauf</a:t>
            </a:r>
            <a:r>
              <a:rPr lang="en-US" dirty="0" smtClean="0"/>
              <a:t> </a:t>
            </a:r>
            <a:r>
              <a:rPr lang="en-US" dirty="0" err="1" smtClean="0"/>
              <a:t>wartet</a:t>
            </a:r>
            <a:r>
              <a:rPr lang="en-US" dirty="0" smtClean="0"/>
              <a:t> Ben?</a:t>
            </a:r>
          </a:p>
          <a:p>
            <a:pPr lvl="1"/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freut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Bens Mutter?</a:t>
            </a:r>
          </a:p>
          <a:p>
            <a:pPr lvl="1"/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 Ben </a:t>
            </a:r>
            <a:r>
              <a:rPr lang="en-US" dirty="0" err="1" smtClean="0"/>
              <a:t>ans</a:t>
            </a:r>
            <a:r>
              <a:rPr lang="en-US" dirty="0" smtClean="0"/>
              <a:t> </a:t>
            </a:r>
            <a:r>
              <a:rPr lang="en-US" dirty="0" err="1" smtClean="0"/>
              <a:t>Fenster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Restaurant?</a:t>
            </a:r>
          </a:p>
          <a:p>
            <a:pPr lvl="1"/>
            <a:r>
              <a:rPr lang="en-US" dirty="0" err="1" smtClean="0"/>
              <a:t>Welchen</a:t>
            </a:r>
            <a:r>
              <a:rPr lang="en-US" dirty="0" smtClean="0"/>
              <a:t> </a:t>
            </a:r>
            <a:r>
              <a:rPr lang="en-US" dirty="0" err="1" smtClean="0"/>
              <a:t>Tisch</a:t>
            </a:r>
            <a:r>
              <a:rPr lang="en-US" dirty="0" smtClean="0"/>
              <a:t> </a:t>
            </a:r>
            <a:r>
              <a:rPr lang="en-US" dirty="0" err="1" smtClean="0"/>
              <a:t>bekommt</a:t>
            </a:r>
            <a:r>
              <a:rPr lang="en-US" dirty="0" smtClean="0"/>
              <a:t> die </a:t>
            </a:r>
            <a:r>
              <a:rPr lang="en-US" dirty="0" err="1" smtClean="0"/>
              <a:t>Familie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Restaurant?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7</a:t>
            </a:r>
          </a:p>
          <a:p>
            <a:pPr lvl="1"/>
            <a:r>
              <a:rPr lang="en-US" dirty="0" smtClean="0"/>
              <a:t>Wie alt </a:t>
            </a:r>
            <a:r>
              <a:rPr lang="en-US" dirty="0" err="1" smtClean="0"/>
              <a:t>wird</a:t>
            </a:r>
            <a:r>
              <a:rPr lang="en-US" dirty="0" smtClean="0"/>
              <a:t> Ben?</a:t>
            </a:r>
          </a:p>
          <a:p>
            <a:pPr lvl="1"/>
            <a:r>
              <a:rPr lang="en-US" dirty="0" smtClean="0"/>
              <a:t>Wie </a:t>
            </a:r>
            <a:r>
              <a:rPr lang="en-US" dirty="0" err="1" smtClean="0"/>
              <a:t>lange</a:t>
            </a:r>
            <a:r>
              <a:rPr lang="en-US" dirty="0" smtClean="0"/>
              <a:t> muss Ben </a:t>
            </a:r>
            <a:r>
              <a:rPr lang="en-US" dirty="0" err="1" smtClean="0"/>
              <a:t>noch</a:t>
            </a:r>
            <a:r>
              <a:rPr lang="en-US" dirty="0" smtClean="0"/>
              <a:t> in die </a:t>
            </a:r>
            <a:r>
              <a:rPr lang="en-US" dirty="0" err="1" smtClean="0"/>
              <a:t>Schule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? </a:t>
            </a:r>
            <a:endParaRPr lang="en-US" dirty="0"/>
          </a:p>
          <a:p>
            <a:pPr lvl="1"/>
            <a:r>
              <a:rPr lang="en-US" dirty="0" smtClean="0"/>
              <a:t>Was </a:t>
            </a:r>
            <a:r>
              <a:rPr lang="en-US" dirty="0" err="1" smtClean="0"/>
              <a:t>denkt</a:t>
            </a:r>
            <a:r>
              <a:rPr lang="en-US" dirty="0" smtClean="0"/>
              <a:t> Ben </a:t>
            </a:r>
            <a:r>
              <a:rPr lang="en-US" dirty="0" err="1" smtClean="0"/>
              <a:t>über</a:t>
            </a:r>
            <a:r>
              <a:rPr lang="en-US" dirty="0" smtClean="0"/>
              <a:t> seine Mutter?</a:t>
            </a:r>
          </a:p>
          <a:p>
            <a:pPr lvl="1"/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beeilt</a:t>
            </a:r>
            <a:r>
              <a:rPr lang="en-US" dirty="0" smtClean="0"/>
              <a:t> Ben </a:t>
            </a:r>
            <a:r>
              <a:rPr lang="en-US" dirty="0" err="1" smtClean="0"/>
              <a:t>sich</a:t>
            </a:r>
            <a:r>
              <a:rPr lang="en-US" dirty="0" smtClean="0"/>
              <a:t> mit </a:t>
            </a:r>
            <a:r>
              <a:rPr lang="en-US" dirty="0" err="1" smtClean="0"/>
              <a:t>dem</a:t>
            </a:r>
            <a:r>
              <a:rPr lang="en-US" dirty="0" smtClean="0"/>
              <a:t> Essen?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372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Fragen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Kapitel</a:t>
            </a:r>
            <a:r>
              <a:rPr lang="en-US" dirty="0"/>
              <a:t> 1 (Mein </a:t>
            </a:r>
            <a:r>
              <a:rPr lang="en-US" dirty="0" err="1"/>
              <a:t>eigenes</a:t>
            </a:r>
            <a:r>
              <a:rPr lang="en-US" dirty="0"/>
              <a:t> Auto)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Seite</a:t>
            </a:r>
            <a:r>
              <a:rPr lang="en-US" dirty="0" smtClean="0"/>
              <a:t> 8</a:t>
            </a:r>
          </a:p>
          <a:p>
            <a:pPr lvl="1"/>
            <a:r>
              <a:rPr lang="en-US" dirty="0" smtClean="0"/>
              <a:t>Was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Nachtisch</a:t>
            </a:r>
            <a:r>
              <a:rPr lang="en-US" dirty="0" smtClean="0"/>
              <a:t>? </a:t>
            </a:r>
            <a:r>
              <a:rPr lang="en-US" dirty="0" err="1" smtClean="0"/>
              <a:t>Beschreibe</a:t>
            </a:r>
            <a:r>
              <a:rPr lang="en-US" dirty="0" smtClean="0"/>
              <a:t> den </a:t>
            </a:r>
            <a:r>
              <a:rPr lang="en-US" dirty="0" err="1" smtClean="0"/>
              <a:t>Nachtisch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isst</a:t>
            </a:r>
            <a:r>
              <a:rPr lang="en-US" dirty="0" smtClean="0"/>
              <a:t> </a:t>
            </a:r>
            <a:r>
              <a:rPr lang="en-US" dirty="0" err="1" smtClean="0"/>
              <a:t>Nachtisch</a:t>
            </a:r>
            <a:r>
              <a:rPr lang="en-US" dirty="0" smtClean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isst</a:t>
            </a:r>
            <a:r>
              <a:rPr lang="en-US" dirty="0" smtClean="0"/>
              <a:t> </a:t>
            </a:r>
            <a:r>
              <a:rPr lang="en-US" dirty="0" err="1" smtClean="0"/>
              <a:t>keinen</a:t>
            </a:r>
            <a:r>
              <a:rPr lang="en-US" dirty="0" smtClean="0"/>
              <a:t> </a:t>
            </a:r>
            <a:r>
              <a:rPr lang="en-US" dirty="0" err="1" smtClean="0"/>
              <a:t>Nachtisch</a:t>
            </a:r>
            <a:r>
              <a:rPr lang="en-US" dirty="0" smtClean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Ben </a:t>
            </a:r>
            <a:r>
              <a:rPr lang="en-US" dirty="0" err="1" smtClean="0"/>
              <a:t>nervös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9</a:t>
            </a:r>
          </a:p>
          <a:p>
            <a:pPr lvl="1"/>
            <a:r>
              <a:rPr lang="en-US" dirty="0" smtClean="0"/>
              <a:t>Was </a:t>
            </a:r>
            <a:r>
              <a:rPr lang="en-US" dirty="0" err="1" smtClean="0"/>
              <a:t>deuten</a:t>
            </a:r>
            <a:r>
              <a:rPr lang="en-US" dirty="0" smtClean="0"/>
              <a:t> die </a:t>
            </a:r>
            <a:r>
              <a:rPr lang="en-US" dirty="0" err="1" smtClean="0"/>
              <a:t>Eltern</a:t>
            </a:r>
            <a:r>
              <a:rPr lang="en-US" dirty="0" smtClean="0"/>
              <a:t> an? (</a:t>
            </a:r>
            <a:r>
              <a:rPr lang="en-US" dirty="0" err="1" smtClean="0"/>
              <a:t>andeuten</a:t>
            </a:r>
            <a:r>
              <a:rPr lang="en-US" dirty="0" smtClean="0"/>
              <a:t> – to indicate)</a:t>
            </a:r>
          </a:p>
          <a:p>
            <a:pPr lvl="1"/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Bens </a:t>
            </a:r>
            <a:r>
              <a:rPr lang="en-US" dirty="0" err="1" smtClean="0"/>
              <a:t>Vermutung</a:t>
            </a:r>
            <a:r>
              <a:rPr lang="en-US" dirty="0" smtClean="0"/>
              <a:t>? (die </a:t>
            </a:r>
            <a:r>
              <a:rPr lang="en-US" dirty="0" err="1" smtClean="0"/>
              <a:t>Vermutung</a:t>
            </a:r>
            <a:r>
              <a:rPr lang="en-US" dirty="0" smtClean="0"/>
              <a:t> – the assumption) </a:t>
            </a:r>
          </a:p>
          <a:p>
            <a:pPr lvl="1"/>
            <a:r>
              <a:rPr lang="en-US" dirty="0" smtClean="0"/>
              <a:t>Ben </a:t>
            </a:r>
            <a:r>
              <a:rPr lang="en-US" dirty="0" err="1" smtClean="0"/>
              <a:t>bekommt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Schachtel</a:t>
            </a:r>
            <a:r>
              <a:rPr lang="en-US" dirty="0" smtClean="0"/>
              <a:t>. Was </a:t>
            </a:r>
            <a:r>
              <a:rPr lang="en-US" dirty="0" err="1" smtClean="0"/>
              <a:t>ist</a:t>
            </a:r>
            <a:r>
              <a:rPr lang="en-US" dirty="0" smtClean="0"/>
              <a:t> in der </a:t>
            </a:r>
            <a:r>
              <a:rPr lang="en-US" dirty="0" err="1" smtClean="0"/>
              <a:t>Schachtel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259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Vokabeln</a:t>
            </a:r>
            <a:r>
              <a:rPr lang="en-US" sz="2400" dirty="0" smtClean="0"/>
              <a:t> 18. </a:t>
            </a:r>
            <a:r>
              <a:rPr lang="en-US" sz="2400" dirty="0" err="1" smtClean="0"/>
              <a:t>März</a:t>
            </a:r>
            <a:r>
              <a:rPr lang="en-US" sz="2400" dirty="0" smtClean="0"/>
              <a:t>  </a:t>
            </a:r>
            <a:br>
              <a:rPr lang="en-US" sz="2400" dirty="0" smtClean="0"/>
            </a:br>
            <a:r>
              <a:rPr lang="en-US" sz="2400" dirty="0" err="1" smtClean="0"/>
              <a:t>Lieblingsplatz</a:t>
            </a:r>
            <a:r>
              <a:rPr lang="en-US" sz="2400" dirty="0" smtClean="0"/>
              <a:t>/seine </a:t>
            </a:r>
            <a:r>
              <a:rPr lang="en-US" sz="2400" dirty="0" err="1" smtClean="0"/>
              <a:t>Ruhe</a:t>
            </a:r>
            <a:r>
              <a:rPr lang="en-US" sz="2400" dirty="0" smtClean="0"/>
              <a:t> </a:t>
            </a:r>
            <a:r>
              <a:rPr lang="en-US" sz="2400" dirty="0" err="1" smtClean="0"/>
              <a:t>haben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to be upset – no straight forward German translation</a:t>
            </a:r>
          </a:p>
          <a:p>
            <a:endParaRPr lang="en-US" dirty="0" smtClean="0"/>
          </a:p>
          <a:p>
            <a:r>
              <a:rPr lang="en-US" dirty="0" smtClean="0"/>
              <a:t>I am upset – </a:t>
            </a:r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ärgerlich</a:t>
            </a:r>
            <a:endParaRPr lang="en-US" dirty="0" smtClean="0"/>
          </a:p>
          <a:p>
            <a:r>
              <a:rPr lang="en-US" dirty="0" err="1" smtClean="0"/>
              <a:t>ärgerlich</a:t>
            </a:r>
            <a:r>
              <a:rPr lang="en-US" dirty="0" smtClean="0"/>
              <a:t> – annoyed, angry</a:t>
            </a:r>
          </a:p>
          <a:p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geärgert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, … – when I have been annoyed by something</a:t>
            </a:r>
          </a:p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Geschwister</a:t>
            </a:r>
            <a:r>
              <a:rPr lang="en-US" dirty="0" smtClean="0"/>
              <a:t> </a:t>
            </a:r>
            <a:r>
              <a:rPr lang="en-US" dirty="0" err="1" smtClean="0"/>
              <a:t>stören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– my siblings disturb me</a:t>
            </a:r>
          </a:p>
          <a:p>
            <a:r>
              <a:rPr lang="en-US" dirty="0" smtClean="0"/>
              <a:t>Dort </a:t>
            </a:r>
            <a:r>
              <a:rPr lang="en-US" dirty="0" err="1" smtClean="0"/>
              <a:t>stören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Geschwister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Geschwister</a:t>
            </a:r>
            <a:r>
              <a:rPr lang="en-US" dirty="0" smtClean="0"/>
              <a:t> </a:t>
            </a:r>
            <a:r>
              <a:rPr lang="en-US" dirty="0" err="1" smtClean="0"/>
              <a:t>stören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dort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schlafen</a:t>
            </a:r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bin (</a:t>
            </a:r>
            <a:r>
              <a:rPr lang="en-US" dirty="0" err="1" smtClean="0"/>
              <a:t>dort</a:t>
            </a:r>
            <a:r>
              <a:rPr lang="en-US" dirty="0" smtClean="0"/>
              <a:t>) </a:t>
            </a:r>
            <a:r>
              <a:rPr lang="en-US" dirty="0" err="1" smtClean="0"/>
              <a:t>ungestört</a:t>
            </a:r>
            <a:r>
              <a:rPr lang="en-US" dirty="0" smtClean="0"/>
              <a:t>. – I am undisturbed (there)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Ruhe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möchte</a:t>
            </a:r>
            <a:r>
              <a:rPr lang="en-US" dirty="0" smtClean="0"/>
              <a:t>/will, …</a:t>
            </a:r>
          </a:p>
          <a:p>
            <a:r>
              <a:rPr lang="en-US" dirty="0" smtClean="0"/>
              <a:t>When I would like/want to have my “peace and quiet” ….</a:t>
            </a:r>
          </a:p>
          <a:p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allein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</a:t>
            </a:r>
            <a:r>
              <a:rPr lang="en-US" dirty="0" err="1" smtClean="0"/>
              <a:t>möchte</a:t>
            </a:r>
            <a:r>
              <a:rPr lang="en-US" dirty="0" smtClean="0"/>
              <a:t>, …</a:t>
            </a:r>
          </a:p>
          <a:p>
            <a:r>
              <a:rPr lang="en-US" dirty="0" err="1" smtClean="0"/>
              <a:t>allein</a:t>
            </a:r>
            <a:r>
              <a:rPr lang="en-US" dirty="0" smtClean="0"/>
              <a:t> – alone</a:t>
            </a:r>
          </a:p>
          <a:p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entspannen</a:t>
            </a:r>
            <a:r>
              <a:rPr lang="en-US" dirty="0" smtClean="0"/>
              <a:t> </a:t>
            </a:r>
            <a:r>
              <a:rPr lang="en-US" dirty="0" err="1" smtClean="0"/>
              <a:t>möchte</a:t>
            </a:r>
            <a:r>
              <a:rPr lang="en-US" dirty="0" smtClean="0"/>
              <a:t>, …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entspannen</a:t>
            </a:r>
            <a:r>
              <a:rPr lang="en-US" dirty="0" smtClean="0"/>
              <a:t> – to relax (reflexive)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ausruhen</a:t>
            </a:r>
            <a:r>
              <a:rPr lang="en-US" dirty="0" smtClean="0"/>
              <a:t> – to rest, to relax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ruhe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aus.</a:t>
            </a:r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möchte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ausruhen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Dort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Ruhe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</a:t>
            </a:r>
            <a:r>
              <a:rPr lang="en-US" dirty="0" err="1"/>
              <a:t>meinem</a:t>
            </a:r>
            <a:r>
              <a:rPr lang="en-US" dirty="0"/>
              <a:t> </a:t>
            </a:r>
            <a:r>
              <a:rPr lang="en-US" dirty="0" smtClean="0"/>
              <a:t>Zimmer 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in </a:t>
            </a:r>
            <a:r>
              <a:rPr lang="en-US" dirty="0" err="1" smtClean="0"/>
              <a:t>mein</a:t>
            </a:r>
            <a:r>
              <a:rPr lang="en-US" dirty="0" smtClean="0"/>
              <a:t> Zimmer</a:t>
            </a:r>
          </a:p>
          <a:p>
            <a:r>
              <a:rPr lang="en-US" dirty="0" smtClean="0"/>
              <a:t>den </a:t>
            </a:r>
            <a:r>
              <a:rPr lang="en-US" dirty="0" err="1" smtClean="0"/>
              <a:t>ganzen</a:t>
            </a:r>
            <a:r>
              <a:rPr lang="en-US" dirty="0" smtClean="0"/>
              <a:t> Tag – the whole day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581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Hausaufgaben</a:t>
            </a:r>
            <a:r>
              <a:rPr lang="en-US" dirty="0" smtClean="0"/>
              <a:t> (not assigned yet):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123 SSMD &amp; Grammatik – </a:t>
            </a:r>
            <a:r>
              <a:rPr lang="en-US" dirty="0" err="1" smtClean="0"/>
              <a:t>schreibe</a:t>
            </a:r>
            <a:r>
              <a:rPr lang="en-US" dirty="0" smtClean="0"/>
              <a:t> und </a:t>
            </a:r>
            <a:r>
              <a:rPr lang="en-US" dirty="0" err="1" smtClean="0"/>
              <a:t>übersetze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R 48 # 4 </a:t>
            </a:r>
            <a:r>
              <a:rPr lang="en-US" dirty="0" err="1" smtClean="0"/>
              <a:t>schreibe</a:t>
            </a:r>
            <a:r>
              <a:rPr lang="en-US" dirty="0" smtClean="0"/>
              <a:t> und </a:t>
            </a:r>
            <a:r>
              <a:rPr lang="en-US" dirty="0" err="1" smtClean="0"/>
              <a:t>übersetze</a:t>
            </a:r>
            <a:r>
              <a:rPr lang="en-US" dirty="0" smtClean="0"/>
              <a:t> – </a:t>
            </a:r>
            <a:r>
              <a:rPr lang="en-US" dirty="0" err="1" smtClean="0"/>
              <a:t>fülle</a:t>
            </a:r>
            <a:r>
              <a:rPr lang="en-US" dirty="0" smtClean="0"/>
              <a:t> die </a:t>
            </a:r>
            <a:r>
              <a:rPr lang="en-US" dirty="0" err="1" smtClean="0"/>
              <a:t>Lücken</a:t>
            </a:r>
            <a:endParaRPr lang="en-US" dirty="0" smtClean="0"/>
          </a:p>
          <a:p>
            <a:r>
              <a:rPr lang="en-US" dirty="0" smtClean="0"/>
              <a:t>dative pronouns p. R 24 &amp; p. 69</a:t>
            </a:r>
          </a:p>
          <a:p>
            <a:endParaRPr lang="en-US" dirty="0" smtClean="0"/>
          </a:p>
          <a:p>
            <a:pPr lvl="1"/>
            <a:r>
              <a:rPr lang="en-US" b="1" dirty="0">
                <a:solidFill>
                  <a:srgbClr val="FF6600"/>
                </a:solidFill>
              </a:rPr>
              <a:t>Portfolio</a:t>
            </a:r>
            <a:r>
              <a:rPr lang="en-US" dirty="0"/>
              <a:t> – at the end of second semester (see last slide – </a:t>
            </a:r>
            <a:r>
              <a:rPr lang="en-US" dirty="0" smtClean="0"/>
              <a:t>information will be added </a:t>
            </a:r>
            <a:r>
              <a:rPr lang="en-US" dirty="0"/>
              <a:t>and changed up to the due-date)</a:t>
            </a:r>
          </a:p>
          <a:p>
            <a:pPr lvl="1"/>
            <a:endParaRPr lang="en-US" dirty="0"/>
          </a:p>
          <a:p>
            <a:pPr lvl="1"/>
            <a:r>
              <a:rPr lang="en-US" dirty="0" err="1">
                <a:solidFill>
                  <a:srgbClr val="B050D7"/>
                </a:solidFill>
              </a:rPr>
              <a:t>Lernen</a:t>
            </a:r>
            <a:r>
              <a:rPr lang="en-US" dirty="0">
                <a:solidFill>
                  <a:srgbClr val="B050D7"/>
                </a:solidFill>
              </a:rPr>
              <a:t> </a:t>
            </a:r>
            <a:r>
              <a:rPr lang="en-US" dirty="0"/>
              <a:t>– it is always implied that you study the vocabulary of the day (including notes – everything written on the board) and grammar notes discussed in class. It is also implied that you review vocabulary, notes and grammar from all previous classes.</a:t>
            </a:r>
          </a:p>
          <a:p>
            <a:pPr lvl="1"/>
            <a:r>
              <a:rPr lang="en-US" dirty="0"/>
              <a:t>If you were </a:t>
            </a:r>
            <a:r>
              <a:rPr lang="en-US" dirty="0">
                <a:solidFill>
                  <a:srgbClr val="B050D7"/>
                </a:solidFill>
              </a:rPr>
              <a:t>absent</a:t>
            </a:r>
            <a:r>
              <a:rPr lang="en-US" dirty="0"/>
              <a:t> or need to </a:t>
            </a:r>
            <a:r>
              <a:rPr lang="en-US" dirty="0" smtClean="0"/>
              <a:t>hand in missing assignments: </a:t>
            </a:r>
            <a:r>
              <a:rPr lang="en-US" dirty="0"/>
              <a:t>please see me second lunch or after school!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77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Declension of possessives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1430648"/>
              </p:ext>
            </p:extLst>
          </p:nvPr>
        </p:nvGraphicFramePr>
        <p:xfrm>
          <a:off x="122898" y="1336011"/>
          <a:ext cx="8889667" cy="5405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5665"/>
                <a:gridCol w="2437567"/>
                <a:gridCol w="1692145"/>
                <a:gridCol w="1692145"/>
                <a:gridCol w="169214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</a:t>
                      </a:r>
                      <a:r>
                        <a:rPr lang="en-US" dirty="0" smtClean="0"/>
                        <a:t> (a)</a:t>
                      </a:r>
                    </a:p>
                    <a:p>
                      <a:r>
                        <a:rPr lang="en-US" dirty="0" err="1" smtClean="0"/>
                        <a:t>mein</a:t>
                      </a:r>
                      <a:r>
                        <a:rPr lang="en-US" dirty="0" smtClean="0"/>
                        <a:t> (my)</a:t>
                      </a:r>
                    </a:p>
                    <a:p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(her, your formal</a:t>
                      </a:r>
                      <a:r>
                        <a:rPr lang="en-US" baseline="0" dirty="0" smtClean="0"/>
                        <a:t> sing &amp; </a:t>
                      </a:r>
                      <a:r>
                        <a:rPr lang="en-US" baseline="0" dirty="0" err="1" smtClean="0"/>
                        <a:t>pl</a:t>
                      </a:r>
                      <a:r>
                        <a:rPr lang="en-US" baseline="0" dirty="0" smtClean="0"/>
                        <a:t>, their)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</a:t>
                      </a:r>
                      <a:r>
                        <a:rPr lang="en-US" dirty="0" smtClean="0"/>
                        <a:t> (our)</a:t>
                      </a:r>
                    </a:p>
                    <a:p>
                      <a:r>
                        <a:rPr lang="en-US" dirty="0" err="1" smtClean="0"/>
                        <a:t>euer</a:t>
                      </a:r>
                      <a:r>
                        <a:rPr lang="en-US" dirty="0" smtClean="0"/>
                        <a:t> (your)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unsere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unser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err="1" smtClean="0"/>
                        <a:t>meine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unsere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err="1" smtClean="0"/>
                        <a:t>meine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err="1" smtClean="0"/>
                        <a:t>meinen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eueren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9240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24442</TotalTime>
  <Words>3901</Words>
  <Application>Microsoft Macintosh PowerPoint</Application>
  <PresentationFormat>On-screen Show (4:3)</PresentationFormat>
  <Paragraphs>635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Civic</vt:lpstr>
      <vt:lpstr>Deutsch 3</vt:lpstr>
      <vt:lpstr>Donnerstag, der 21. März 2013 Deutsch 3, B Stunde        Heute ist ein F Tag</vt:lpstr>
      <vt:lpstr>übersetze: </vt:lpstr>
      <vt:lpstr>Vokabeln 25. Februar Winterferien</vt:lpstr>
      <vt:lpstr>Fragen zu Kapitel 1 (Mein eigenes Auto)</vt:lpstr>
      <vt:lpstr>Fragen zu Kapitel 1 (Mein eigenes Auto)</vt:lpstr>
      <vt:lpstr>Vokabeln 18. März   Lieblingsplatz/seine Ruhe haben </vt:lpstr>
      <vt:lpstr>Hausaufgaben (not assigned yet):</vt:lpstr>
      <vt:lpstr>Declension of possessives</vt:lpstr>
      <vt:lpstr>possessives, nominative, masculine</vt:lpstr>
      <vt:lpstr>Beispiele - übersetze</vt:lpstr>
      <vt:lpstr>Vokabeln</vt:lpstr>
      <vt:lpstr>Vokabeln 15. Feburar</vt:lpstr>
      <vt:lpstr>next Week</vt:lpstr>
      <vt:lpstr>Beispiele: übersetze!</vt:lpstr>
      <vt:lpstr>Finding the case of a word/phrase by way of asking questions – follow the guidline 1-4</vt:lpstr>
      <vt:lpstr>Finding the case of a word/phrase by way of asking questions – follow the guidline 1-4</vt:lpstr>
      <vt:lpstr>Tips</vt:lpstr>
      <vt:lpstr>Vokabeln 2/6/2013</vt:lpstr>
      <vt:lpstr>Vokabeln 7. Februar</vt:lpstr>
      <vt:lpstr>Vokabeln</vt:lpstr>
      <vt:lpstr>Vokabeln</vt:lpstr>
      <vt:lpstr>Vokabeln</vt:lpstr>
      <vt:lpstr>Vokabeln</vt:lpstr>
      <vt:lpstr>Vokabeln – sich freuen (reflexive)</vt:lpstr>
      <vt:lpstr>Vokabeln  (reflexive) </vt:lpstr>
      <vt:lpstr>Vokabeln</vt:lpstr>
      <vt:lpstr>Korrekturen</vt:lpstr>
      <vt:lpstr>Hören # 21 (4/2) (Gesundheit) (done Monday)</vt:lpstr>
      <vt:lpstr>Hören # 22 (4/2) (Gesundheit)</vt:lpstr>
      <vt:lpstr>Hören # 23 (4/2) (Gesundheit)</vt:lpstr>
      <vt:lpstr>Hören # 24  (4/2)</vt:lpstr>
      <vt:lpstr>Hören # 25 (4/2) (Gesundheit)</vt:lpstr>
      <vt:lpstr>Hören # 26 (4/2) (Gesundheit/Einkaufen)</vt:lpstr>
      <vt:lpstr>Hören # 20 (3/2) (done Tue 1/8)</vt:lpstr>
      <vt:lpstr>Hören # 21 (3/2) (Ferien)</vt:lpstr>
      <vt:lpstr>Hören # 25 (3/2) (Ferien)</vt:lpstr>
      <vt:lpstr>Hören # 27 (2/2) (Geburtstag) done</vt:lpstr>
      <vt:lpstr>Email an die deutschen Schüler:</vt:lpstr>
      <vt:lpstr>Der Anfang und das Ende deiner Email:</vt:lpstr>
      <vt:lpstr>Der Anfang und das Ende deiner Email:</vt:lpstr>
      <vt:lpstr>5 Minuten schreiben</vt:lpstr>
      <vt:lpstr>Fragen</vt:lpstr>
      <vt:lpstr>Portfolio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3</dc:title>
  <dc:creator>Britta Scheibel</dc:creator>
  <cp:lastModifiedBy>Britta Scheibel</cp:lastModifiedBy>
  <cp:revision>467</cp:revision>
  <dcterms:created xsi:type="dcterms:W3CDTF">2012-09-05T12:21:03Z</dcterms:created>
  <dcterms:modified xsi:type="dcterms:W3CDTF">2013-03-22T00:28:31Z</dcterms:modified>
</cp:coreProperties>
</file>