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298" r:id="rId4"/>
    <p:sldId id="311" r:id="rId5"/>
    <p:sldId id="309" r:id="rId6"/>
    <p:sldId id="310" r:id="rId7"/>
    <p:sldId id="308" r:id="rId8"/>
    <p:sldId id="307" r:id="rId9"/>
    <p:sldId id="305" r:id="rId10"/>
    <p:sldId id="306" r:id="rId11"/>
    <p:sldId id="302" r:id="rId12"/>
    <p:sldId id="303" r:id="rId13"/>
    <p:sldId id="304" r:id="rId14"/>
    <p:sldId id="285" r:id="rId15"/>
    <p:sldId id="300" r:id="rId16"/>
    <p:sldId id="301" r:id="rId17"/>
    <p:sldId id="279" r:id="rId18"/>
    <p:sldId id="277" r:id="rId19"/>
    <p:sldId id="278" r:id="rId20"/>
    <p:sldId id="273" r:id="rId21"/>
    <p:sldId id="297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80" r:id="rId33"/>
    <p:sldId id="284" r:id="rId34"/>
    <p:sldId id="275" r:id="rId35"/>
    <p:sldId id="276" r:id="rId36"/>
    <p:sldId id="270" r:id="rId37"/>
    <p:sldId id="25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8" d="100"/>
          <a:sy n="88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Dienstag</a:t>
            </a:r>
            <a:r>
              <a:rPr lang="en-US" sz="2700" dirty="0" smtClean="0"/>
              <a:t>, der 26. </a:t>
            </a:r>
            <a:r>
              <a:rPr lang="en-US" sz="2700" dirty="0" err="1" smtClean="0"/>
              <a:t>Februar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G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  <a:endParaRPr lang="en-US" sz="2500" dirty="0" smtClean="0"/>
          </a:p>
          <a:p>
            <a:pPr lvl="1"/>
            <a:r>
              <a:rPr lang="en-US" sz="2500" dirty="0" smtClean="0"/>
              <a:t>grammar cases &amp; genders</a:t>
            </a:r>
          </a:p>
          <a:p>
            <a:pPr lvl="1"/>
            <a:r>
              <a:rPr lang="en-US" sz="2500" dirty="0" smtClean="0"/>
              <a:t>talking about “German style” sandwiches </a:t>
            </a:r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err="1" smtClean="0"/>
              <a:t>Hausaufgaben</a:t>
            </a:r>
            <a:r>
              <a:rPr lang="en-US" sz="2500" dirty="0" smtClean="0"/>
              <a:t> </a:t>
            </a:r>
            <a:r>
              <a:rPr lang="en-US" sz="2500" dirty="0" err="1" smtClean="0"/>
              <a:t>eintragen</a:t>
            </a:r>
            <a:endParaRPr lang="en-US" sz="2500" dirty="0" smtClean="0"/>
          </a:p>
          <a:p>
            <a:pPr lvl="1"/>
            <a:r>
              <a:rPr lang="en-US" sz="2500" dirty="0" smtClean="0"/>
              <a:t>Quiz </a:t>
            </a:r>
            <a:r>
              <a:rPr lang="en-US" sz="2500" dirty="0" err="1" smtClean="0"/>
              <a:t>zurückgeben</a:t>
            </a:r>
            <a:r>
              <a:rPr lang="en-US" sz="2500" dirty="0" smtClean="0"/>
              <a:t> &amp; </a:t>
            </a:r>
            <a:r>
              <a:rPr lang="en-US" sz="2500" dirty="0" err="1" smtClean="0"/>
              <a:t>besprechen</a:t>
            </a:r>
            <a:r>
              <a:rPr lang="en-US" sz="2500" dirty="0" smtClean="0"/>
              <a:t> – </a:t>
            </a:r>
            <a:r>
              <a:rPr lang="en-US" sz="2500" dirty="0" err="1" smtClean="0"/>
              <a:t>Korrekturen</a:t>
            </a:r>
            <a:r>
              <a:rPr lang="en-US" sz="2500" dirty="0" smtClean="0"/>
              <a:t> </a:t>
            </a:r>
            <a:r>
              <a:rPr lang="en-US" sz="2500" dirty="0" err="1" smtClean="0"/>
              <a:t>machen</a:t>
            </a:r>
            <a:endParaRPr lang="en-US" sz="2500" dirty="0" smtClean="0"/>
          </a:p>
          <a:p>
            <a:pPr lvl="1"/>
            <a:r>
              <a:rPr lang="en-US" sz="2500" dirty="0" err="1" smtClean="0"/>
              <a:t>Tabelle</a:t>
            </a:r>
            <a:r>
              <a:rPr lang="en-US" sz="2500" dirty="0" smtClean="0"/>
              <a:t>: indefinite articles/possessives</a:t>
            </a:r>
          </a:p>
          <a:p>
            <a:pPr lvl="1"/>
            <a:r>
              <a:rPr lang="en-US" sz="2500" dirty="0" err="1"/>
              <a:t>S</a:t>
            </a:r>
            <a:r>
              <a:rPr lang="en-US" sz="2500" dirty="0" err="1" smtClean="0"/>
              <a:t>prechen</a:t>
            </a:r>
            <a:r>
              <a:rPr lang="en-US" sz="2500" dirty="0" smtClean="0"/>
              <a:t>: Was </a:t>
            </a:r>
            <a:r>
              <a:rPr lang="en-US" sz="2500" dirty="0" err="1" smtClean="0"/>
              <a:t>möchtest</a:t>
            </a:r>
            <a:r>
              <a:rPr lang="en-US" sz="2500" dirty="0" smtClean="0"/>
              <a:t> du auf </a:t>
            </a:r>
            <a:r>
              <a:rPr lang="en-US" sz="2500" dirty="0" err="1" smtClean="0"/>
              <a:t>deinem</a:t>
            </a:r>
            <a:r>
              <a:rPr lang="en-US" sz="2500" dirty="0" smtClean="0"/>
              <a:t> Sandwich </a:t>
            </a:r>
            <a:r>
              <a:rPr lang="en-US" sz="2500" dirty="0" err="1" smtClean="0"/>
              <a:t>haben</a:t>
            </a:r>
            <a:r>
              <a:rPr lang="en-US" sz="2500" dirty="0" smtClean="0"/>
              <a:t>?</a:t>
            </a:r>
            <a:endParaRPr lang="en-US" sz="2500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&gt;&gt; </a:t>
            </a:r>
            <a:r>
              <a:rPr lang="en-US" smtClean="0">
                <a:solidFill>
                  <a:srgbClr val="3366FF"/>
                </a:solidFill>
              </a:rPr>
              <a:t>Korrekturen…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korrigiere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Aufsatz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Winterferien</a:t>
            </a:r>
            <a:r>
              <a:rPr lang="en-US" dirty="0" smtClean="0"/>
              <a:t> – am </a:t>
            </a:r>
            <a:r>
              <a:rPr lang="en-US" dirty="0" err="1" smtClean="0"/>
              <a:t>Anfang</a:t>
            </a:r>
            <a:r>
              <a:rPr lang="en-US" dirty="0" smtClean="0"/>
              <a:t> der </a:t>
            </a:r>
            <a:r>
              <a:rPr lang="en-US" dirty="0" err="1" smtClean="0"/>
              <a:t>Stunde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essay with all version of corrections</a:t>
            </a:r>
          </a:p>
          <a:p>
            <a:r>
              <a:rPr lang="en-US" sz="1800" dirty="0" smtClean="0"/>
              <a:t>Presentations (handouts, presentations, print out versions – use several slides per page)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22311</TotalTime>
  <Words>3181</Words>
  <Application>Microsoft Macintosh PowerPoint</Application>
  <PresentationFormat>On-screen Show (4:3)</PresentationFormat>
  <Paragraphs>478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Civic</vt:lpstr>
      <vt:lpstr>Deutsch 3</vt:lpstr>
      <vt:lpstr>Dienstag, der 26. Februar 2013 Deutsch 3, B Stunde        Heute ist ein G Tag</vt:lpstr>
      <vt:lpstr>Hausaufgaben:</vt:lpstr>
      <vt:lpstr>Vokabeln</vt:lpstr>
      <vt:lpstr>Vokabeln 15. Feburar</vt:lpstr>
      <vt:lpstr>Vokabeln 25. Februar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418</cp:revision>
  <dcterms:created xsi:type="dcterms:W3CDTF">2012-09-05T12:21:03Z</dcterms:created>
  <dcterms:modified xsi:type="dcterms:W3CDTF">2013-02-26T18:11:51Z</dcterms:modified>
</cp:coreProperties>
</file>