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298" r:id="rId4"/>
    <p:sldId id="302" r:id="rId5"/>
    <p:sldId id="303" r:id="rId6"/>
    <p:sldId id="304" r:id="rId7"/>
    <p:sldId id="285" r:id="rId8"/>
    <p:sldId id="300" r:id="rId9"/>
    <p:sldId id="301" r:id="rId10"/>
    <p:sldId id="279" r:id="rId11"/>
    <p:sldId id="277" r:id="rId12"/>
    <p:sldId id="278" r:id="rId13"/>
    <p:sldId id="273" r:id="rId14"/>
    <p:sldId id="297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80" r:id="rId26"/>
    <p:sldId id="284" r:id="rId27"/>
    <p:sldId id="275" r:id="rId28"/>
    <p:sldId id="276" r:id="rId29"/>
    <p:sldId id="270" r:id="rId30"/>
    <p:sldId id="25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7" autoAdjust="0"/>
  </p:normalViewPr>
  <p:slideViewPr>
    <p:cSldViewPr snapToGrid="0" snapToObjects="1">
      <p:cViewPr varScale="1">
        <p:scale>
          <a:sx n="89" d="100"/>
          <a:sy n="89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54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sz="2700" dirty="0" err="1" smtClean="0"/>
              <a:t>Korrekturen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  <a:p>
            <a:pPr marL="0" indent="0">
              <a:buNone/>
            </a:pPr>
            <a:r>
              <a:rPr lang="en-US" b="1" dirty="0" smtClean="0"/>
              <a:t>Otherwise:</a:t>
            </a:r>
          </a:p>
          <a:p>
            <a:r>
              <a:rPr lang="en-US" dirty="0" smtClean="0"/>
              <a:t>check your writing for organization of your thoughts</a:t>
            </a:r>
          </a:p>
          <a:p>
            <a:r>
              <a:rPr lang="en-US" dirty="0" smtClean="0"/>
              <a:t>add sentences to our essay to ensure a broad variety of vocabulary</a:t>
            </a:r>
          </a:p>
        </p:txBody>
      </p:sp>
    </p:spTree>
    <p:extLst>
      <p:ext uri="{BB962C8B-B14F-4D97-AF65-F5344CB8AC3E}">
        <p14:creationId xmlns:p14="http://schemas.microsoft.com/office/powerpoint/2010/main" val="147580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Montag</a:t>
            </a:r>
            <a:r>
              <a:rPr lang="en-US" sz="2700" dirty="0" smtClean="0"/>
              <a:t>, </a:t>
            </a:r>
            <a:r>
              <a:rPr lang="en-US" sz="2700" smtClean="0"/>
              <a:t>der 11. </a:t>
            </a:r>
            <a:r>
              <a:rPr lang="en-US" sz="2700" dirty="0" err="1" smtClean="0"/>
              <a:t>Februar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Discuss healthy eating habits. Discuss ailments.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in order to stay healthy?)</a:t>
            </a:r>
          </a:p>
          <a:p>
            <a:pPr lvl="1"/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sz="2500" dirty="0" smtClean="0"/>
              <a:t>grammar cases &amp; genders </a:t>
            </a:r>
          </a:p>
          <a:p>
            <a:pPr lvl="1"/>
            <a:endParaRPr lang="en-US" dirty="0"/>
          </a:p>
          <a:p>
            <a:r>
              <a:rPr lang="en-US" dirty="0" err="1" smtClean="0"/>
              <a:t>Unterricht</a:t>
            </a:r>
            <a:r>
              <a:rPr lang="en-US" dirty="0" smtClean="0"/>
              <a:t>: </a:t>
            </a:r>
          </a:p>
          <a:p>
            <a:pPr lvl="1"/>
            <a:r>
              <a:rPr lang="en-US" sz="2500" dirty="0" err="1" smtClean="0"/>
              <a:t>Tabelle</a:t>
            </a:r>
            <a:r>
              <a:rPr lang="en-US" sz="2500" dirty="0" smtClean="0"/>
              <a:t> </a:t>
            </a:r>
            <a:r>
              <a:rPr lang="en-US" sz="2500" dirty="0" err="1" smtClean="0"/>
              <a:t>f</a:t>
            </a:r>
            <a:r>
              <a:rPr lang="en-US" sz="2500" dirty="0" err="1" smtClean="0"/>
              <a:t>ür</a:t>
            </a:r>
            <a:r>
              <a:rPr lang="en-US" sz="2500" dirty="0" smtClean="0"/>
              <a:t> “der”- </a:t>
            </a:r>
            <a:r>
              <a:rPr lang="en-US" sz="2500" dirty="0" err="1" smtClean="0"/>
              <a:t>Wörter</a:t>
            </a:r>
            <a:r>
              <a:rPr lang="en-US" sz="2500" dirty="0" smtClean="0"/>
              <a:t>: der, </a:t>
            </a:r>
            <a:r>
              <a:rPr lang="en-US" sz="2500" dirty="0" err="1" smtClean="0"/>
              <a:t>jeder</a:t>
            </a:r>
            <a:r>
              <a:rPr lang="en-US" sz="2500" dirty="0" smtClean="0"/>
              <a:t>, </a:t>
            </a:r>
            <a:r>
              <a:rPr lang="en-US" sz="2500" dirty="0" err="1" smtClean="0"/>
              <a:t>dieser</a:t>
            </a:r>
            <a:r>
              <a:rPr lang="en-US" sz="2500" dirty="0" smtClean="0"/>
              <a:t>, </a:t>
            </a:r>
            <a:r>
              <a:rPr lang="en-US" sz="2500" dirty="0" err="1" smtClean="0"/>
              <a:t>welche</a:t>
            </a:r>
            <a:endParaRPr lang="en-US" sz="2500" dirty="0" smtClean="0"/>
          </a:p>
          <a:p>
            <a:pPr lvl="1"/>
            <a:r>
              <a:rPr lang="en-US" sz="2500" dirty="0" smtClean="0"/>
              <a:t>Grammatik </a:t>
            </a:r>
            <a:r>
              <a:rPr lang="en-US" sz="2500" dirty="0" smtClean="0"/>
              <a:t>von den </a:t>
            </a:r>
            <a:r>
              <a:rPr lang="en-US" sz="2500" dirty="0" err="1" smtClean="0"/>
              <a:t>Hausaufgaben</a:t>
            </a:r>
            <a:r>
              <a:rPr lang="en-US" sz="2500" dirty="0" smtClean="0"/>
              <a:t> </a:t>
            </a:r>
            <a:r>
              <a:rPr lang="en-US" sz="2500" dirty="0" err="1" smtClean="0"/>
              <a:t>besprechen</a:t>
            </a:r>
            <a:r>
              <a:rPr lang="en-US" sz="2500" dirty="0" smtClean="0"/>
              <a:t> (114 &amp; 120)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3366FF"/>
                </a:solidFill>
              </a:rPr>
              <a:t>&gt;&gt; 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b="1" dirty="0" smtClean="0">
                <a:solidFill>
                  <a:schemeClr val="tx1"/>
                </a:solidFill>
              </a:rPr>
              <a:t>R 47 # 1  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R 48 # 2 &amp; 3</a:t>
            </a:r>
          </a:p>
          <a:p>
            <a:pPr lvl="1"/>
            <a:r>
              <a:rPr lang="en-US" b="1" dirty="0" smtClean="0">
                <a:solidFill>
                  <a:schemeClr val="tx1"/>
                </a:solidFill>
              </a:rPr>
              <a:t>Quiz </a:t>
            </a:r>
            <a:r>
              <a:rPr lang="en-US" b="1" dirty="0" err="1" smtClean="0">
                <a:solidFill>
                  <a:schemeClr val="tx1"/>
                </a:solidFill>
              </a:rPr>
              <a:t>diese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Woche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Portfolio</a:t>
            </a:r>
            <a:r>
              <a:rPr lang="en-US" dirty="0"/>
              <a:t> – at the end of second semester (see last slide – </a:t>
            </a:r>
            <a:r>
              <a:rPr lang="en-US" dirty="0" smtClean="0"/>
              <a:t>information will be added </a:t>
            </a:r>
            <a:r>
              <a:rPr lang="en-US" dirty="0"/>
              <a:t>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>
                <a:solidFill>
                  <a:srgbClr val="B050D7"/>
                </a:solidFill>
              </a:rPr>
              <a:t>Lernen</a:t>
            </a:r>
            <a:r>
              <a:rPr lang="en-US" dirty="0">
                <a:solidFill>
                  <a:srgbClr val="B050D7"/>
                </a:solidFill>
              </a:rPr>
              <a:t> </a:t>
            </a:r>
            <a:r>
              <a:rPr lang="en-US" dirty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/>
              <a:t>If you were </a:t>
            </a:r>
            <a:r>
              <a:rPr lang="en-US" dirty="0">
                <a:solidFill>
                  <a:srgbClr val="B050D7"/>
                </a:solidFill>
              </a:rPr>
              <a:t>absent</a:t>
            </a:r>
            <a:r>
              <a:rPr lang="en-US" dirty="0"/>
              <a:t> or need to </a:t>
            </a:r>
            <a:r>
              <a:rPr lang="en-US" dirty="0" smtClean="0"/>
              <a:t>hand in missing assignments: </a:t>
            </a:r>
            <a:r>
              <a:rPr lang="en-US" dirty="0"/>
              <a:t>please see me second lunch or after school!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7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for the second semester</a:t>
            </a:r>
          </a:p>
          <a:p>
            <a:r>
              <a:rPr lang="en-US" dirty="0" smtClean="0"/>
              <a:t>I will change and add to this page throughout the second semester – until its due-date.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Quizzes with corrections </a:t>
            </a:r>
          </a:p>
          <a:p>
            <a:r>
              <a:rPr lang="en-US" sz="1800" dirty="0" smtClean="0"/>
              <a:t>Final Exam essay with all version of corrections</a:t>
            </a:r>
          </a:p>
          <a:p>
            <a:r>
              <a:rPr lang="en-US" sz="1800" dirty="0" smtClean="0"/>
              <a:t>Presentations (handouts, presentations, print out versions – use several slides per page)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(if done more) – emails you sent &amp; received</a:t>
            </a:r>
          </a:p>
          <a:p>
            <a:r>
              <a:rPr lang="en-US" sz="1800" dirty="0" smtClean="0"/>
              <a:t>maybe: write your reflection/opinion about the continued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</a:t>
            </a:r>
          </a:p>
          <a:p>
            <a:r>
              <a:rPr lang="en-US" sz="1800" dirty="0" smtClean="0"/>
              <a:t>Running Grade Record</a:t>
            </a:r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you think are important to show your growth in German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conjugations</a:t>
            </a:r>
          </a:p>
          <a:p>
            <a:r>
              <a:rPr lang="en-US" dirty="0" smtClean="0"/>
              <a:t>sentences structure</a:t>
            </a:r>
          </a:p>
          <a:p>
            <a:r>
              <a:rPr lang="en-US" dirty="0" smtClean="0"/>
              <a:t>Good practice: use of: </a:t>
            </a:r>
            <a:r>
              <a:rPr lang="en-US" dirty="0" err="1" smtClean="0"/>
              <a:t>zuerst</a:t>
            </a:r>
            <a:r>
              <a:rPr lang="en-US" dirty="0" smtClean="0"/>
              <a:t>, </a:t>
            </a:r>
            <a:r>
              <a:rPr lang="en-US" dirty="0" err="1" smtClean="0"/>
              <a:t>dann</a:t>
            </a:r>
            <a:r>
              <a:rPr lang="en-US" dirty="0" smtClean="0"/>
              <a:t>, </a:t>
            </a:r>
            <a:r>
              <a:rPr lang="en-US" dirty="0" err="1" smtClean="0"/>
              <a:t>danach</a:t>
            </a:r>
            <a:r>
              <a:rPr lang="en-US" dirty="0" smtClean="0"/>
              <a:t>, </a:t>
            </a:r>
            <a:r>
              <a:rPr lang="en-US" dirty="0" err="1" smtClean="0"/>
              <a:t>zuletzt</a:t>
            </a:r>
            <a:endParaRPr lang="en-US" dirty="0" smtClean="0"/>
          </a:p>
          <a:p>
            <a:r>
              <a:rPr lang="en-US" dirty="0" smtClean="0"/>
              <a:t>verbs in general – pay more attention to</a:t>
            </a:r>
          </a:p>
          <a:p>
            <a:r>
              <a:rPr lang="en-US" dirty="0" smtClean="0"/>
              <a:t>Capitalize nouns</a:t>
            </a:r>
          </a:p>
          <a:p>
            <a:r>
              <a:rPr lang="en-US" dirty="0" smtClean="0"/>
              <a:t>use of subordinating conjunctions (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(</a:t>
            </a:r>
            <a:r>
              <a:rPr lang="en-US" dirty="0" err="1" smtClean="0"/>
              <a:t>wenn</a:t>
            </a:r>
            <a:r>
              <a:rPr lang="en-US" dirty="0" smtClean="0"/>
              <a:t> = if or when), question words used after a main clause…)</a:t>
            </a:r>
          </a:p>
          <a:p>
            <a:r>
              <a:rPr lang="en-US" dirty="0" smtClean="0"/>
              <a:t>future tense – </a:t>
            </a:r>
            <a:r>
              <a:rPr lang="en-US" dirty="0" err="1" smtClean="0"/>
              <a:t>werden</a:t>
            </a:r>
            <a:r>
              <a:rPr lang="en-US" dirty="0" smtClean="0"/>
              <a:t> + 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4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2/6/2013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eine</a:t>
            </a:r>
            <a:r>
              <a:rPr lang="en-US" dirty="0" smtClean="0"/>
              <a:t> Rat </a:t>
            </a:r>
            <a:r>
              <a:rPr lang="en-US" dirty="0" err="1" smtClean="0"/>
              <a:t>geben</a:t>
            </a:r>
            <a:r>
              <a:rPr lang="en-US" dirty="0" smtClean="0"/>
              <a:t> – to give advice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seinen</a:t>
            </a:r>
            <a:r>
              <a:rPr lang="en-US" dirty="0" smtClean="0"/>
              <a:t> </a:t>
            </a:r>
            <a:r>
              <a:rPr lang="en-US" dirty="0" err="1" smtClean="0"/>
              <a:t>Ratschlag</a:t>
            </a:r>
            <a:r>
              <a:rPr lang="en-US" dirty="0" smtClean="0"/>
              <a:t> </a:t>
            </a:r>
            <a:r>
              <a:rPr lang="en-US" dirty="0" err="1" smtClean="0"/>
              <a:t>vorlesen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lernen</a:t>
            </a:r>
            <a:r>
              <a:rPr lang="en-US" dirty="0" smtClean="0"/>
              <a:t> – to study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lerne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studieren</a:t>
            </a:r>
            <a:r>
              <a:rPr lang="en-US" dirty="0" smtClean="0"/>
              <a:t> – to go to University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studiere</a:t>
            </a:r>
            <a:r>
              <a:rPr lang="en-US" dirty="0" smtClean="0"/>
              <a:t> </a:t>
            </a:r>
            <a:r>
              <a:rPr lang="en-US" dirty="0" err="1" smtClean="0"/>
              <a:t>Mathe</a:t>
            </a:r>
            <a:r>
              <a:rPr lang="en-US" dirty="0" smtClean="0"/>
              <a:t>. Math is my major.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will </a:t>
            </a:r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studieren</a:t>
            </a:r>
            <a:r>
              <a:rPr lang="en-US" dirty="0" smtClean="0"/>
              <a:t>. I want to study math at University.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musst</a:t>
            </a:r>
            <a:r>
              <a:rPr lang="en-US" dirty="0" smtClean="0"/>
              <a:t> du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Future Tense: </a:t>
            </a:r>
            <a:r>
              <a:rPr lang="en-US" b="1" dirty="0" err="1" smtClean="0"/>
              <a:t>werden</a:t>
            </a:r>
            <a:r>
              <a:rPr lang="en-US" b="1" dirty="0" smtClean="0"/>
              <a:t> &amp; infinitive</a:t>
            </a:r>
          </a:p>
          <a:p>
            <a:r>
              <a:rPr lang="en-US" dirty="0" err="1" smtClean="0"/>
              <a:t>Dann</a:t>
            </a:r>
            <a:r>
              <a:rPr lang="en-US" dirty="0" smtClean="0"/>
              <a:t> </a:t>
            </a:r>
            <a:r>
              <a:rPr lang="en-US" dirty="0" err="1" smtClean="0"/>
              <a:t>wirst</a:t>
            </a:r>
            <a:r>
              <a:rPr lang="en-US" dirty="0" smtClean="0"/>
              <a:t> du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you will have more energy.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7. </a:t>
            </a:r>
            <a:r>
              <a:rPr lang="en-US" dirty="0" err="1" smtClean="0"/>
              <a:t>Februar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darf</a:t>
            </a:r>
            <a:r>
              <a:rPr lang="en-US" dirty="0" smtClean="0"/>
              <a:t>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bin auf (</a:t>
            </a:r>
            <a:r>
              <a:rPr lang="en-US" dirty="0" err="1" smtClean="0"/>
              <a:t>gegen</a:t>
            </a:r>
            <a:r>
              <a:rPr lang="en-US" dirty="0" smtClean="0"/>
              <a:t>) </a:t>
            </a:r>
            <a:r>
              <a:rPr lang="en-US" dirty="0" err="1" smtClean="0"/>
              <a:t>Schokolade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Atem</a:t>
            </a:r>
            <a:r>
              <a:rPr lang="en-US" dirty="0" smtClean="0"/>
              <a:t> – the breath</a:t>
            </a:r>
          </a:p>
          <a:p>
            <a:r>
              <a:rPr lang="en-US" dirty="0" smtClean="0"/>
              <a:t>die Haut – the skin</a:t>
            </a:r>
          </a:p>
          <a:p>
            <a:r>
              <a:rPr lang="en-US" dirty="0" err="1" smtClean="0"/>
              <a:t>aufnehmen</a:t>
            </a:r>
            <a:r>
              <a:rPr lang="en-US" dirty="0" smtClean="0"/>
              <a:t> – to absorb</a:t>
            </a:r>
          </a:p>
          <a:p>
            <a:r>
              <a:rPr lang="en-US" dirty="0" err="1" smtClean="0"/>
              <a:t>Achtung</a:t>
            </a:r>
            <a:r>
              <a:rPr lang="en-US" dirty="0" smtClean="0"/>
              <a:t>! – Attention</a:t>
            </a:r>
          </a:p>
          <a:p>
            <a:r>
              <a:rPr lang="en-US" dirty="0" smtClean="0"/>
              <a:t>auf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achten</a:t>
            </a:r>
            <a:r>
              <a:rPr lang="en-US" dirty="0" smtClean="0"/>
              <a:t> – to pay attention to something</a:t>
            </a:r>
          </a:p>
          <a:p>
            <a:r>
              <a:rPr lang="en-US" dirty="0" err="1" smtClean="0"/>
              <a:t>Nehmen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, …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vornehmen</a:t>
            </a:r>
            <a:r>
              <a:rPr lang="en-US" dirty="0" smtClean="0"/>
              <a:t> – to plan something, to undertake something</a:t>
            </a:r>
          </a:p>
          <a:p>
            <a:r>
              <a:rPr lang="en-US" dirty="0" err="1" smtClean="0"/>
              <a:t>niedrig</a:t>
            </a:r>
            <a:r>
              <a:rPr lang="en-US" dirty="0" smtClean="0"/>
              <a:t> – low</a:t>
            </a:r>
          </a:p>
          <a:p>
            <a:r>
              <a:rPr lang="en-US" dirty="0" err="1" smtClean="0"/>
              <a:t>flach</a:t>
            </a:r>
            <a:r>
              <a:rPr lang="en-US" dirty="0" smtClean="0"/>
              <a:t> - flat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</a:t>
            </a:r>
          </a:p>
          <a:p>
            <a:r>
              <a:rPr lang="en-US" dirty="0" err="1" smtClean="0"/>
              <a:t>wach</a:t>
            </a:r>
            <a:r>
              <a:rPr lang="en-US" dirty="0" smtClean="0"/>
              <a:t> – awake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entspannen</a:t>
            </a:r>
            <a:r>
              <a:rPr lang="en-US" dirty="0" smtClean="0"/>
              <a:t> – to relax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entspanne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mit </a:t>
            </a:r>
            <a:r>
              <a:rPr lang="en-US" dirty="0" err="1" smtClean="0"/>
              <a:t>Musik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unterstüzen</a:t>
            </a:r>
            <a:r>
              <a:rPr lang="en-US" dirty="0" smtClean="0"/>
              <a:t> – to support</a:t>
            </a:r>
          </a:p>
          <a:p>
            <a:r>
              <a:rPr lang="en-US" dirty="0" err="1" smtClean="0"/>
              <a:t>weich</a:t>
            </a:r>
            <a:r>
              <a:rPr lang="en-US" dirty="0" smtClean="0"/>
              <a:t> – soft</a:t>
            </a:r>
          </a:p>
          <a:p>
            <a:r>
              <a:rPr lang="en-US" dirty="0" smtClean="0"/>
              <a:t>hart – hard</a:t>
            </a:r>
          </a:p>
          <a:p>
            <a:r>
              <a:rPr lang="en-US" dirty="0" err="1" smtClean="0"/>
              <a:t>einfach</a:t>
            </a:r>
            <a:r>
              <a:rPr lang="en-US" dirty="0" smtClean="0"/>
              <a:t> – easy</a:t>
            </a:r>
          </a:p>
          <a:p>
            <a:r>
              <a:rPr lang="en-US" dirty="0" err="1" smtClean="0"/>
              <a:t>schwierig</a:t>
            </a:r>
            <a:r>
              <a:rPr lang="en-US" dirty="0" smtClean="0"/>
              <a:t> – difficult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konzentrieren</a:t>
            </a:r>
            <a:r>
              <a:rPr lang="en-US" dirty="0" smtClean="0"/>
              <a:t> – to concentrate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konzentriere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auf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5176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 – it’s a shame, its’ a pity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 </a:t>
            </a:r>
          </a:p>
          <a:p>
            <a:r>
              <a:rPr lang="en-US" dirty="0" err="1" smtClean="0"/>
              <a:t>auch</a:t>
            </a:r>
            <a:r>
              <a:rPr lang="en-US" dirty="0" smtClean="0"/>
              <a:t> – also in English</a:t>
            </a:r>
          </a:p>
          <a:p>
            <a:r>
              <a:rPr lang="en-US" dirty="0" smtClean="0"/>
              <a:t>also – so, thus in English</a:t>
            </a:r>
          </a:p>
          <a:p>
            <a:r>
              <a:rPr lang="en-US" dirty="0" smtClean="0"/>
              <a:t>Also! – Well! in English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u="sng" dirty="0" err="1" smtClean="0"/>
              <a:t>auch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 ins Kino. – I also like to go to the movie theatre.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Athlet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Athletin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fett</a:t>
            </a:r>
            <a:r>
              <a:rPr lang="en-US" dirty="0" smtClean="0"/>
              <a:t> – fat</a:t>
            </a:r>
          </a:p>
          <a:p>
            <a:r>
              <a:rPr lang="en-US" dirty="0" smtClean="0"/>
              <a:t>used for food in this chapter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vermeide</a:t>
            </a:r>
            <a:r>
              <a:rPr lang="en-US" dirty="0" smtClean="0"/>
              <a:t> </a:t>
            </a:r>
            <a:r>
              <a:rPr lang="en-US" dirty="0" err="1" smtClean="0"/>
              <a:t>fettes</a:t>
            </a:r>
            <a:r>
              <a:rPr lang="en-US" dirty="0" smtClean="0"/>
              <a:t> </a:t>
            </a:r>
            <a:r>
              <a:rPr lang="en-US" dirty="0" err="1" smtClean="0"/>
              <a:t>Esssen</a:t>
            </a:r>
            <a:r>
              <a:rPr lang="en-US" dirty="0" smtClean="0"/>
              <a:t>. – I avoid fat foods.</a:t>
            </a:r>
          </a:p>
          <a:p>
            <a:r>
              <a:rPr lang="en-US" dirty="0" smtClean="0"/>
              <a:t>dick – corpulent, plump </a:t>
            </a:r>
          </a:p>
          <a:p>
            <a:r>
              <a:rPr lang="en-US" dirty="0" smtClean="0"/>
              <a:t>used for a person that is  heavily overweight (do not use for fat foods!)</a:t>
            </a:r>
          </a:p>
          <a:p>
            <a:r>
              <a:rPr lang="en-US" dirty="0" smtClean="0"/>
              <a:t>“American Football” </a:t>
            </a:r>
            <a:r>
              <a:rPr lang="en-US" dirty="0" err="1" smtClean="0"/>
              <a:t>oder</a:t>
            </a:r>
            <a:r>
              <a:rPr lang="en-US" dirty="0" smtClean="0"/>
              <a:t> “Football” in German for your version of American football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Lieblings</a:t>
            </a:r>
            <a:r>
              <a:rPr lang="en-US" dirty="0" smtClean="0"/>
              <a:t>….  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Lieblingsobst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Lieblingssport</a:t>
            </a:r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Gesundheit</a:t>
            </a:r>
            <a:r>
              <a:rPr lang="en-US" dirty="0" smtClean="0"/>
              <a:t> – health (noun)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oft </a:t>
            </a:r>
            <a:r>
              <a:rPr lang="en-US" dirty="0" err="1" smtClean="0"/>
              <a:t>Obst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Frühstück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6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21368</TotalTime>
  <Words>2547</Words>
  <Application>Microsoft Macintosh PowerPoint</Application>
  <PresentationFormat>On-screen Show (4:3)</PresentationFormat>
  <Paragraphs>398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Civic</vt:lpstr>
      <vt:lpstr>Deutsch 3</vt:lpstr>
      <vt:lpstr>Montag, der 11. Februar 2013 Deutsch 3, B Stunde        Heute ist ein A Tag</vt:lpstr>
      <vt:lpstr>Hausaufgaben:</vt:lpstr>
      <vt:lpstr>PowerPoint Presentation</vt:lpstr>
      <vt:lpstr>Vokabeln 2/6/2013</vt:lpstr>
      <vt:lpstr>Vokabeln 7. Februar</vt:lpstr>
      <vt:lpstr>Vokabeln</vt:lpstr>
      <vt:lpstr>Vokabeln</vt:lpstr>
      <vt:lpstr>Vokabeln</vt:lpstr>
      <vt:lpstr>Vokabeln</vt:lpstr>
      <vt:lpstr>Vokabeln – sich freuen (reflexive)</vt:lpstr>
      <vt:lpstr>Vokabeln  (reflexive) </vt:lpstr>
      <vt:lpstr>Vokabeln</vt:lpstr>
      <vt:lpstr>Korrekturen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 done</vt:lpstr>
      <vt:lpstr>Email an die deutschen Schüler:</vt:lpstr>
      <vt:lpstr>Der Anfang und das Ende deiner Email:</vt:lpstr>
      <vt:lpstr>Der Anfang und das Ende deiner Email:</vt:lpstr>
      <vt:lpstr>5 Minuten schreiben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391</cp:revision>
  <dcterms:created xsi:type="dcterms:W3CDTF">2012-09-05T12:21:03Z</dcterms:created>
  <dcterms:modified xsi:type="dcterms:W3CDTF">2013-02-11T23:51:46Z</dcterms:modified>
</cp:coreProperties>
</file>