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sldIdLst>
    <p:sldId id="256" r:id="rId2"/>
    <p:sldId id="269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80" r:id="rId14"/>
    <p:sldId id="284" r:id="rId15"/>
    <p:sldId id="285" r:id="rId16"/>
    <p:sldId id="281" r:id="rId17"/>
    <p:sldId id="276" r:id="rId18"/>
    <p:sldId id="277" r:id="rId19"/>
    <p:sldId id="278" r:id="rId20"/>
    <p:sldId id="279" r:id="rId21"/>
    <p:sldId id="274" r:id="rId22"/>
    <p:sldId id="275" r:id="rId23"/>
    <p:sldId id="273" r:id="rId24"/>
    <p:sldId id="270" r:id="rId25"/>
    <p:sldId id="25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17" autoAdjust="0"/>
  </p:normalViewPr>
  <p:slideViewPr>
    <p:cSldViewPr snapToGrid="0" snapToObjects="1">
      <p:cViewPr varScale="1">
        <p:scale>
          <a:sx n="87" d="100"/>
          <a:sy n="87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F66AD8-BC4A-4004-9882-414398D930C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http://rhsgerman.weebly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93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(3/2)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Janet </a:t>
            </a:r>
            <a:r>
              <a:rPr lang="en-US" dirty="0" err="1" smtClean="0"/>
              <a:t>schreibt</a:t>
            </a:r>
            <a:r>
              <a:rPr lang="en-US" dirty="0" smtClean="0"/>
              <a:t>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, was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Julia:</a:t>
            </a:r>
          </a:p>
          <a:p>
            <a:endParaRPr lang="en-US" dirty="0" smtClean="0"/>
          </a:p>
          <a:p>
            <a:r>
              <a:rPr lang="en-US" dirty="0" smtClean="0"/>
              <a:t>Hans:</a:t>
            </a:r>
          </a:p>
          <a:p>
            <a:endParaRPr lang="en-US" dirty="0" smtClean="0"/>
          </a:p>
          <a:p>
            <a:r>
              <a:rPr lang="en-US" dirty="0" smtClean="0"/>
              <a:t>Michaela: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25 </a:t>
            </a:r>
            <a:r>
              <a:rPr lang="en-US" dirty="0"/>
              <a:t>(3/2</a:t>
            </a:r>
            <a:r>
              <a:rPr lang="en-US" dirty="0" smtClean="0"/>
              <a:t>) (</a:t>
            </a:r>
            <a:r>
              <a:rPr lang="en-US" dirty="0" err="1" smtClean="0"/>
              <a:t>Ferien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Jane hat </a:t>
            </a:r>
            <a:r>
              <a:rPr lang="en-US" dirty="0" err="1" smtClean="0"/>
              <a:t>einen</a:t>
            </a:r>
            <a:r>
              <a:rPr lang="en-US" dirty="0" smtClean="0"/>
              <a:t> Brief von </a:t>
            </a:r>
            <a:r>
              <a:rPr lang="en-US" dirty="0" err="1" smtClean="0"/>
              <a:t>ihrer</a:t>
            </a:r>
            <a:r>
              <a:rPr lang="en-US" dirty="0" smtClean="0"/>
              <a:t>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Brieffreundin</a:t>
            </a:r>
            <a:r>
              <a:rPr lang="en-US" dirty="0" smtClean="0"/>
              <a:t> </a:t>
            </a:r>
            <a:r>
              <a:rPr lang="en-US" dirty="0" err="1" smtClean="0"/>
              <a:t>bekommen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Jane </a:t>
            </a:r>
            <a:r>
              <a:rPr lang="en-US" dirty="0" err="1" smtClean="0"/>
              <a:t>liest</a:t>
            </a:r>
            <a:r>
              <a:rPr lang="en-US" dirty="0" smtClean="0"/>
              <a:t> den Brief von </a:t>
            </a:r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Mache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Wen hat </a:t>
            </a:r>
            <a:r>
              <a:rPr lang="en-US" dirty="0" err="1" smtClean="0"/>
              <a:t>Katrin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Was hat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Leipzig</a:t>
            </a:r>
          </a:p>
          <a:p>
            <a:r>
              <a:rPr lang="en-US" dirty="0" smtClean="0"/>
              <a:t>Dresden</a:t>
            </a:r>
          </a:p>
        </p:txBody>
      </p:sp>
    </p:spTree>
    <p:extLst>
      <p:ext uri="{BB962C8B-B14F-4D97-AF65-F5344CB8AC3E}">
        <p14:creationId xmlns:p14="http://schemas.microsoft.com/office/powerpoint/2010/main" val="14010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Hören</a:t>
            </a:r>
            <a:r>
              <a:rPr lang="en-US" dirty="0"/>
              <a:t> </a:t>
            </a:r>
            <a:r>
              <a:rPr lang="en-US" dirty="0" smtClean="0"/>
              <a:t># 27 (2/</a:t>
            </a:r>
            <a:r>
              <a:rPr lang="en-US" dirty="0"/>
              <a:t>2</a:t>
            </a:r>
            <a:r>
              <a:rPr lang="en-US" dirty="0" smtClean="0"/>
              <a:t>) (</a:t>
            </a:r>
            <a:r>
              <a:rPr lang="en-US" dirty="0" err="1" smtClean="0"/>
              <a:t>Geburtstag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Jana </a:t>
            </a:r>
            <a:r>
              <a:rPr lang="en-US" dirty="0" err="1" smtClean="0"/>
              <a:t>fragt</a:t>
            </a:r>
            <a:r>
              <a:rPr lang="en-US" dirty="0" smtClean="0"/>
              <a:t> Karin um Rat. (to ask for advice)</a:t>
            </a:r>
          </a:p>
          <a:p>
            <a:r>
              <a:rPr lang="en-US" dirty="0" smtClean="0"/>
              <a:t>Jana muss </a:t>
            </a:r>
            <a:r>
              <a:rPr lang="en-US" dirty="0" err="1" smtClean="0"/>
              <a:t>Geburtstagsgeschenke</a:t>
            </a:r>
            <a:r>
              <a:rPr lang="en-US" dirty="0" smtClean="0"/>
              <a:t> </a:t>
            </a:r>
            <a:r>
              <a:rPr lang="en-US" dirty="0" err="1" smtClean="0"/>
              <a:t>kaufen</a:t>
            </a:r>
            <a:r>
              <a:rPr lang="en-US" dirty="0" smtClean="0"/>
              <a:t> und </a:t>
            </a:r>
            <a:r>
              <a:rPr lang="en-US" dirty="0" err="1" smtClean="0"/>
              <a:t>braucht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paar</a:t>
            </a:r>
            <a:r>
              <a:rPr lang="en-US" dirty="0" smtClean="0"/>
              <a:t> Tips. (um Rat </a:t>
            </a:r>
            <a:r>
              <a:rPr lang="en-US" dirty="0" err="1" smtClean="0"/>
              <a:t>fragen</a:t>
            </a:r>
            <a:r>
              <a:rPr lang="en-US" dirty="0" smtClean="0"/>
              <a:t> – to ask for advice)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wen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Geschenke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“</a:t>
            </a:r>
            <a:r>
              <a:rPr lang="en-US" dirty="0" err="1" smtClean="0"/>
              <a:t>heute</a:t>
            </a:r>
            <a:r>
              <a:rPr lang="en-US" dirty="0" smtClean="0"/>
              <a:t>”?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Geburtstage</a:t>
            </a:r>
            <a:r>
              <a:rPr lang="en-US" dirty="0" smtClean="0"/>
              <a:t>?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daran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hat Karin </a:t>
            </a:r>
            <a:r>
              <a:rPr lang="en-US" dirty="0" err="1" smtClean="0"/>
              <a:t>geschenkt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Vorschläge</a:t>
            </a:r>
            <a:r>
              <a:rPr lang="en-US" dirty="0" smtClean="0"/>
              <a:t> (suggestions) </a:t>
            </a:r>
            <a:r>
              <a:rPr lang="en-US" dirty="0" err="1" smtClean="0"/>
              <a:t>macht</a:t>
            </a:r>
            <a:r>
              <a:rPr lang="en-US" dirty="0" smtClean="0"/>
              <a:t> Karin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erste</a:t>
            </a:r>
            <a:r>
              <a:rPr lang="en-US" dirty="0" smtClean="0"/>
              <a:t> Person?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Karin, um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finden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schenkt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Idee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 </a:t>
            </a:r>
            <a:r>
              <a:rPr lang="en-US" dirty="0" err="1" smtClean="0"/>
              <a:t>für</a:t>
            </a:r>
            <a:r>
              <a:rPr lang="en-US" dirty="0" smtClean="0"/>
              <a:t>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Karin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Einwände</a:t>
            </a:r>
            <a:r>
              <a:rPr lang="en-US" dirty="0" smtClean="0"/>
              <a:t> (der </a:t>
            </a:r>
            <a:r>
              <a:rPr lang="en-US" dirty="0" err="1" smtClean="0"/>
              <a:t>Einwand</a:t>
            </a:r>
            <a:r>
              <a:rPr lang="en-US" dirty="0" smtClean="0"/>
              <a:t> – objection) hat Jana?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Geschenke</a:t>
            </a:r>
            <a:r>
              <a:rPr lang="en-US" dirty="0" smtClean="0"/>
              <a:t> </a:t>
            </a:r>
            <a:r>
              <a:rPr lang="en-US" dirty="0" err="1" smtClean="0"/>
              <a:t>entscheidet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entscheiden</a:t>
            </a:r>
            <a:r>
              <a:rPr lang="en-US" dirty="0" smtClean="0"/>
              <a:t> – to decide) </a:t>
            </a:r>
            <a:r>
              <a:rPr lang="en-US" dirty="0" err="1" smtClean="0"/>
              <a:t>sich</a:t>
            </a:r>
            <a:r>
              <a:rPr lang="en-US" dirty="0" smtClean="0"/>
              <a:t> Jana am </a:t>
            </a:r>
            <a:r>
              <a:rPr lang="en-US" dirty="0" err="1" smtClean="0"/>
              <a:t>Ende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60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an die </a:t>
            </a:r>
            <a:r>
              <a:rPr lang="en-US" dirty="0" err="1" smtClean="0"/>
              <a:t>deutschen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Beachte</a:t>
            </a:r>
            <a:r>
              <a:rPr lang="en-US" dirty="0" smtClean="0"/>
              <a:t> den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Email!</a:t>
            </a:r>
          </a:p>
          <a:p>
            <a:r>
              <a:rPr lang="en-US" dirty="0" err="1" smtClean="0"/>
              <a:t>Antworte</a:t>
            </a:r>
            <a:r>
              <a:rPr lang="en-US" dirty="0" smtClean="0"/>
              <a:t> auf die </a:t>
            </a:r>
            <a:r>
              <a:rPr lang="en-US" dirty="0" err="1" smtClean="0"/>
              <a:t>Fragen</a:t>
            </a:r>
            <a:r>
              <a:rPr lang="en-US" dirty="0"/>
              <a:t> </a:t>
            </a:r>
            <a:r>
              <a:rPr lang="en-US" dirty="0" smtClean="0"/>
              <a:t>der </a:t>
            </a:r>
            <a:r>
              <a:rPr lang="en-US" dirty="0" err="1" smtClean="0"/>
              <a:t>Schüler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Berichte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Weihnachtstradition</a:t>
            </a:r>
            <a:r>
              <a:rPr lang="en-US" dirty="0" smtClean="0"/>
              <a:t> und das Wetter </a:t>
            </a:r>
            <a:r>
              <a:rPr lang="en-US" dirty="0" err="1" smtClean="0"/>
              <a:t>hier</a:t>
            </a:r>
            <a:r>
              <a:rPr lang="en-US" dirty="0" smtClean="0"/>
              <a:t> in Michigan.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den Winter in Michigan?</a:t>
            </a:r>
          </a:p>
          <a:p>
            <a:r>
              <a:rPr lang="en-US" dirty="0" err="1" smtClean="0"/>
              <a:t>Magst</a:t>
            </a:r>
            <a:r>
              <a:rPr lang="en-US" dirty="0" smtClean="0"/>
              <a:t> du </a:t>
            </a:r>
            <a:r>
              <a:rPr lang="en-US" dirty="0" err="1" smtClean="0"/>
              <a:t>Schnee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, was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machst</a:t>
            </a:r>
            <a:r>
              <a:rPr lang="en-US" dirty="0" smtClean="0"/>
              <a:t>, </a:t>
            </a: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schneit</a:t>
            </a:r>
            <a:r>
              <a:rPr lang="en-US" dirty="0" smtClean="0"/>
              <a:t>? </a:t>
            </a:r>
          </a:p>
          <a:p>
            <a:r>
              <a:rPr lang="en-US" dirty="0"/>
              <a:t>Wie </a:t>
            </a:r>
            <a:r>
              <a:rPr lang="en-US" dirty="0" err="1"/>
              <a:t>würdet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den </a:t>
            </a:r>
            <a:r>
              <a:rPr lang="en-US" dirty="0" err="1"/>
              <a:t>Schülern</a:t>
            </a:r>
            <a:r>
              <a:rPr lang="en-US" dirty="0"/>
              <a:t> in Deutschland </a:t>
            </a:r>
            <a:r>
              <a:rPr lang="en-US" dirty="0" err="1"/>
              <a:t>sagen</a:t>
            </a:r>
            <a:r>
              <a:rPr lang="en-US" dirty="0"/>
              <a:t> </a:t>
            </a:r>
            <a:r>
              <a:rPr lang="en-US" dirty="0" err="1"/>
              <a:t>dass</a:t>
            </a:r>
            <a:r>
              <a:rPr lang="en-US" dirty="0"/>
              <a:t>,…</a:t>
            </a:r>
          </a:p>
          <a:p>
            <a:pPr lvl="1"/>
            <a:r>
              <a:rPr lang="en-US" dirty="0"/>
              <a:t>we speak in school / in German about health and well being</a:t>
            </a:r>
          </a:p>
          <a:p>
            <a:pPr lvl="1"/>
            <a:r>
              <a:rPr lang="en-US" dirty="0"/>
              <a:t>you would like to ask them a few question</a:t>
            </a:r>
          </a:p>
          <a:p>
            <a:pPr lvl="1"/>
            <a:r>
              <a:rPr lang="en-US" dirty="0"/>
              <a:t>which questions would you like to ask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34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(</a:t>
            </a:r>
            <a:r>
              <a:rPr lang="en-US" dirty="0" err="1" smtClean="0"/>
              <a:t>wir</a:t>
            </a:r>
            <a:r>
              <a:rPr lang="en-US" dirty="0" smtClean="0"/>
              <a:t>) </a:t>
            </a:r>
            <a:r>
              <a:rPr lang="en-US" dirty="0" err="1" smtClean="0"/>
              <a:t>finde</a:t>
            </a:r>
            <a:r>
              <a:rPr lang="en-US" dirty="0" smtClean="0"/>
              <a:t> (n)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 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traurig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du/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geschrieben</a:t>
            </a:r>
            <a:r>
              <a:rPr lang="en-US" dirty="0" smtClean="0"/>
              <a:t> hast/</a:t>
            </a:r>
            <a:r>
              <a:rPr lang="en-US" dirty="0" err="1" smtClean="0"/>
              <a:t>habt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pPr lvl="1"/>
            <a:r>
              <a:rPr lang="en-US" dirty="0" smtClean="0"/>
              <a:t>Merry Christmas:</a:t>
            </a:r>
          </a:p>
          <a:p>
            <a:pPr lvl="2"/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!</a:t>
            </a:r>
          </a:p>
          <a:p>
            <a:pPr lvl="2"/>
            <a:r>
              <a:rPr lang="en-US" dirty="0" err="1" smtClean="0"/>
              <a:t>Fröhliche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85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jetzt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reflexive verbs –  Wie </a:t>
            </a:r>
            <a:r>
              <a:rPr lang="en-US" dirty="0" err="1" smtClean="0"/>
              <a:t>heißen</a:t>
            </a:r>
            <a:r>
              <a:rPr lang="en-US" dirty="0" smtClean="0"/>
              <a:t> die </a:t>
            </a:r>
            <a:r>
              <a:rPr lang="en-US" dirty="0" err="1" smtClean="0"/>
              <a:t>reflexiven</a:t>
            </a:r>
            <a:r>
              <a:rPr lang="en-US" dirty="0" smtClean="0"/>
              <a:t> </a:t>
            </a:r>
            <a:r>
              <a:rPr lang="en-US" dirty="0" err="1" smtClean="0"/>
              <a:t>Verben</a:t>
            </a:r>
            <a:r>
              <a:rPr lang="en-US" dirty="0" smtClean="0"/>
              <a:t> von </a:t>
            </a:r>
            <a:r>
              <a:rPr lang="en-US" dirty="0" err="1" smtClean="0"/>
              <a:t>gestern</a:t>
            </a:r>
            <a:r>
              <a:rPr lang="en-US" dirty="0" smtClean="0"/>
              <a:t>? – Was </a:t>
            </a:r>
            <a:r>
              <a:rPr lang="en-US" dirty="0" err="1" smtClean="0"/>
              <a:t>bedeuten</a:t>
            </a:r>
            <a:r>
              <a:rPr lang="en-US" dirty="0"/>
              <a:t> </a:t>
            </a:r>
            <a:r>
              <a:rPr lang="en-US" dirty="0" smtClean="0"/>
              <a:t>(mean) </a:t>
            </a:r>
            <a:r>
              <a:rPr lang="en-US" dirty="0" err="1" smtClean="0"/>
              <a:t>sie</a:t>
            </a:r>
            <a:r>
              <a:rPr lang="en-US" dirty="0" smtClean="0"/>
              <a:t> in English?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..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und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Satz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jedes</a:t>
            </a:r>
            <a:r>
              <a:rPr lang="en-US" dirty="0" smtClean="0"/>
              <a:t> (every) Verb. 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würdest</a:t>
            </a:r>
            <a:r>
              <a:rPr lang="en-US" dirty="0" smtClean="0"/>
              <a:t> du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einem</a:t>
            </a:r>
            <a:r>
              <a:rPr lang="en-US" dirty="0" smtClean="0"/>
              <a:t> Teenager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Thema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? (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to pose a question)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130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 err="1" smtClean="0"/>
              <a:t>Minuten</a:t>
            </a:r>
            <a:r>
              <a:rPr lang="en-US" dirty="0" smtClean="0"/>
              <a:t> </a:t>
            </a:r>
            <a:r>
              <a:rPr lang="en-US" dirty="0" err="1" smtClean="0"/>
              <a:t>schreiben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Wie </a:t>
            </a:r>
            <a:r>
              <a:rPr lang="en-US" dirty="0" err="1"/>
              <a:t>fühlst</a:t>
            </a:r>
            <a:r>
              <a:rPr lang="en-US" dirty="0"/>
              <a:t> du </a:t>
            </a:r>
            <a:r>
              <a:rPr lang="en-US" dirty="0" err="1"/>
              <a:t>dich</a:t>
            </a:r>
            <a:r>
              <a:rPr lang="en-US" dirty="0"/>
              <a:t>? 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Machst</a:t>
            </a:r>
            <a:r>
              <a:rPr lang="en-US" dirty="0" smtClean="0"/>
              <a:t> du </a:t>
            </a:r>
            <a:r>
              <a:rPr lang="en-US" dirty="0" err="1" smtClean="0"/>
              <a:t>etwas</a:t>
            </a:r>
            <a:r>
              <a:rPr lang="en-US" dirty="0" smtClean="0"/>
              <a:t>, was </a:t>
            </a:r>
            <a:r>
              <a:rPr lang="en-US" dirty="0" err="1" smtClean="0"/>
              <a:t>ungesund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was </a:t>
            </a:r>
            <a:r>
              <a:rPr lang="en-US" dirty="0" err="1" smtClean="0"/>
              <a:t>ist</a:t>
            </a:r>
            <a:r>
              <a:rPr lang="en-US" dirty="0" smtClean="0"/>
              <a:t> das?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fühlst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/>
              <a:t> </a:t>
            </a:r>
            <a:r>
              <a:rPr lang="en-US" dirty="0" smtClean="0"/>
              <a:t>– und </a:t>
            </a: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Verhalten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(das </a:t>
            </a:r>
            <a:r>
              <a:rPr lang="en-US" dirty="0" err="1" smtClean="0"/>
              <a:t>Verhalten</a:t>
            </a:r>
            <a:r>
              <a:rPr lang="en-US" dirty="0" smtClean="0"/>
              <a:t> - behavior)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2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–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(reflexive)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– be happy, be glad, be pleased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look forward to something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freuen</a:t>
            </a:r>
            <a:r>
              <a:rPr lang="en-US" dirty="0" smtClean="0"/>
              <a:t> (</a:t>
            </a:r>
            <a:r>
              <a:rPr lang="en-US" dirty="0" err="1" smtClean="0"/>
              <a:t>Akk</a:t>
            </a:r>
            <a:r>
              <a:rPr lang="en-US" dirty="0" smtClean="0"/>
              <a:t>) – to be happy about something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mich.</a:t>
            </a:r>
            <a:r>
              <a:rPr lang="en-US" dirty="0" smtClean="0"/>
              <a:t> – I am happy.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 </a:t>
            </a:r>
            <a:r>
              <a:rPr lang="en-US" dirty="0" err="1" smtClean="0"/>
              <a:t>Weihnachten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smtClean="0"/>
              <a:t>auf</a:t>
            </a:r>
            <a:r>
              <a:rPr lang="en-US" dirty="0" smtClean="0"/>
              <a:t>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Geburtstag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gute</a:t>
            </a:r>
            <a:r>
              <a:rPr lang="en-US" dirty="0" smtClean="0"/>
              <a:t> Note.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u="sng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deinen</a:t>
            </a:r>
            <a:r>
              <a:rPr lang="en-US" dirty="0" smtClean="0"/>
              <a:t> Brief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56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 (reflexive)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sich</a:t>
            </a:r>
            <a:r>
              <a:rPr lang="en-US" dirty="0"/>
              <a:t> </a:t>
            </a:r>
            <a:r>
              <a:rPr lang="en-US" dirty="0" err="1"/>
              <a:t>ernähren</a:t>
            </a:r>
            <a:r>
              <a:rPr lang="en-US" dirty="0"/>
              <a:t> </a:t>
            </a:r>
            <a:r>
              <a:rPr lang="en-US" dirty="0" smtClean="0"/>
              <a:t>– nourish (yourself) </a:t>
            </a:r>
          </a:p>
          <a:p>
            <a:endParaRPr lang="en-US" dirty="0"/>
          </a:p>
          <a:p>
            <a:r>
              <a:rPr lang="en-US" dirty="0" err="1"/>
              <a:t>sich</a:t>
            </a:r>
            <a:r>
              <a:rPr lang="en-US" dirty="0"/>
              <a:t> fit </a:t>
            </a:r>
            <a:r>
              <a:rPr lang="en-US" dirty="0" err="1"/>
              <a:t>halten</a:t>
            </a:r>
            <a:r>
              <a:rPr lang="en-US" dirty="0"/>
              <a:t> – </a:t>
            </a:r>
            <a:r>
              <a:rPr lang="en-US" dirty="0" smtClean="0"/>
              <a:t>to keep fit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feel 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gut </a:t>
            </a:r>
            <a:r>
              <a:rPr lang="en-US" dirty="0" err="1" smtClean="0"/>
              <a:t>fühlen</a:t>
            </a:r>
            <a:r>
              <a:rPr lang="en-US" dirty="0" smtClean="0"/>
              <a:t> – feel good</a:t>
            </a:r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/>
              <a:t> </a:t>
            </a:r>
            <a:r>
              <a:rPr lang="en-US" dirty="0" smtClean="0"/>
              <a:t>– feel  well</a:t>
            </a:r>
          </a:p>
          <a:p>
            <a:endParaRPr lang="en-US" dirty="0" smtClean="0"/>
          </a:p>
          <a:p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gut/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 </a:t>
            </a:r>
            <a:r>
              <a:rPr lang="en-US" dirty="0" err="1" smtClean="0"/>
              <a:t>fühlen</a:t>
            </a:r>
            <a:r>
              <a:rPr lang="en-US" dirty="0" smtClean="0"/>
              <a:t> – to not feel good/well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ernähre</a:t>
            </a:r>
            <a:r>
              <a:rPr lang="en-US" dirty="0" smtClean="0"/>
              <a:t> das Baby gut.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halte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fit.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jeden</a:t>
            </a:r>
            <a:r>
              <a:rPr lang="en-US" dirty="0" smtClean="0"/>
              <a:t> Tag ins Fitness Studio.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fühle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gut!</a:t>
            </a:r>
          </a:p>
          <a:p>
            <a:endParaRPr lang="en-US" dirty="0"/>
          </a:p>
          <a:p>
            <a:r>
              <a:rPr lang="en-US" dirty="0" smtClean="0"/>
              <a:t>Peter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u="sng" dirty="0" smtClean="0"/>
              <a:t>gar </a:t>
            </a:r>
            <a:r>
              <a:rPr lang="en-US" u="sng" dirty="0" err="1" smtClean="0"/>
              <a:t>nicht</a:t>
            </a:r>
            <a:r>
              <a:rPr lang="en-US" u="sng" dirty="0" smtClean="0"/>
              <a:t> </a:t>
            </a:r>
            <a:r>
              <a:rPr lang="en-US" dirty="0" err="1" smtClean="0"/>
              <a:t>wohl</a:t>
            </a:r>
            <a:r>
              <a:rPr lang="en-US" dirty="0" smtClean="0"/>
              <a:t>.</a:t>
            </a:r>
          </a:p>
          <a:p>
            <a:r>
              <a:rPr lang="en-US" dirty="0" smtClean="0"/>
              <a:t>(gar </a:t>
            </a:r>
            <a:r>
              <a:rPr lang="en-US" dirty="0" err="1" smtClean="0"/>
              <a:t>nicht</a:t>
            </a:r>
            <a:r>
              <a:rPr lang="en-US" dirty="0" smtClean="0"/>
              <a:t> – not at all)</a:t>
            </a:r>
          </a:p>
        </p:txBody>
      </p:sp>
    </p:spTree>
    <p:extLst>
      <p:ext uri="{BB962C8B-B14F-4D97-AF65-F5344CB8AC3E}">
        <p14:creationId xmlns:p14="http://schemas.microsoft.com/office/powerpoint/2010/main" val="157177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err="1" smtClean="0"/>
              <a:t>Donnerstag</a:t>
            </a:r>
            <a:r>
              <a:rPr lang="en-US" sz="2700" dirty="0" smtClean="0"/>
              <a:t>, der 10. </a:t>
            </a:r>
            <a:r>
              <a:rPr lang="en-US" sz="2700" dirty="0" err="1" smtClean="0"/>
              <a:t>Januar</a:t>
            </a:r>
            <a:r>
              <a:rPr lang="en-US" sz="2700" dirty="0" smtClean="0"/>
              <a:t> 2013</a:t>
            </a:r>
            <a:br>
              <a:rPr lang="en-US" sz="2700" dirty="0" smtClean="0"/>
            </a:br>
            <a:r>
              <a:rPr lang="en-US" sz="2400" dirty="0" smtClean="0"/>
              <a:t>Deutsch 3, B </a:t>
            </a:r>
            <a:r>
              <a:rPr lang="en-US" sz="2400" dirty="0" err="1" smtClean="0"/>
              <a:t>Stunde</a:t>
            </a:r>
            <a:r>
              <a:rPr lang="en-US" sz="2400" dirty="0" smtClean="0"/>
              <a:t>        </a:t>
            </a:r>
            <a:r>
              <a:rPr lang="en-US" sz="2400" dirty="0" err="1" smtClean="0"/>
              <a:t>Heute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 Tag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1331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Unit: </a:t>
            </a:r>
            <a:r>
              <a:rPr lang="en-US" dirty="0" err="1" smtClean="0"/>
              <a:t>Alltag</a:t>
            </a:r>
            <a:r>
              <a:rPr lang="en-US" dirty="0" smtClean="0"/>
              <a:t>/contemporary life: </a:t>
            </a:r>
            <a:r>
              <a:rPr lang="en-US" dirty="0" err="1" smtClean="0"/>
              <a:t>Gesundheit</a:t>
            </a:r>
            <a:r>
              <a:rPr lang="en-US" dirty="0" smtClean="0"/>
              <a:t> &amp; </a:t>
            </a:r>
            <a:r>
              <a:rPr lang="en-US" dirty="0" err="1" smtClean="0"/>
              <a:t>Wohlbefinden</a:t>
            </a:r>
            <a:r>
              <a:rPr lang="en-US" dirty="0" smtClean="0"/>
              <a:t> (Health &amp; Well-Being) &amp; </a:t>
            </a:r>
            <a:r>
              <a:rPr lang="en-US" dirty="0" err="1" smtClean="0"/>
              <a:t>ePals</a:t>
            </a:r>
            <a:r>
              <a:rPr lang="en-US" dirty="0" smtClean="0"/>
              <a:t> (Social customs &amp; values)</a:t>
            </a:r>
          </a:p>
          <a:p>
            <a:pPr lvl="1"/>
            <a:r>
              <a:rPr lang="en-US" b="1" dirty="0" smtClean="0"/>
              <a:t>Goal</a:t>
            </a:r>
            <a:r>
              <a:rPr lang="en-US" dirty="0" smtClean="0"/>
              <a:t>: Communicate with other German students about your life style in regards to health and well-being. Share opinions, approval &amp; disapproval, give advice. Be able to make a doctors appointment and communicate your illness. </a:t>
            </a:r>
            <a:endParaRPr lang="en-US" dirty="0"/>
          </a:p>
          <a:p>
            <a:pPr lvl="1"/>
            <a:r>
              <a:rPr lang="en-US" b="1" dirty="0" smtClean="0"/>
              <a:t>Key </a:t>
            </a:r>
            <a:r>
              <a:rPr lang="en-US" b="1" dirty="0"/>
              <a:t>Question: </a:t>
            </a:r>
            <a:r>
              <a:rPr lang="en-US" dirty="0"/>
              <a:t>Was </a:t>
            </a:r>
            <a:r>
              <a:rPr lang="en-US" dirty="0" err="1"/>
              <a:t>machst</a:t>
            </a:r>
            <a:r>
              <a:rPr lang="en-US" dirty="0"/>
              <a:t> du, um </a:t>
            </a:r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leben</a:t>
            </a:r>
            <a:r>
              <a:rPr lang="en-US" dirty="0" smtClean="0"/>
              <a:t>? (What do you do to stay healthy?)</a:t>
            </a:r>
            <a:endParaRPr lang="en-US" dirty="0"/>
          </a:p>
          <a:p>
            <a:pPr lvl="1"/>
            <a:r>
              <a:rPr lang="en-US" b="1" dirty="0" err="1" smtClean="0"/>
              <a:t>ePals</a:t>
            </a:r>
            <a:r>
              <a:rPr lang="en-US" dirty="0" smtClean="0"/>
              <a:t>: informal email communication with German students in Aachen (German city)</a:t>
            </a:r>
          </a:p>
          <a:p>
            <a:pPr lvl="1"/>
            <a:r>
              <a:rPr lang="en-US" b="1" dirty="0" smtClean="0"/>
              <a:t>Key question: </a:t>
            </a: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Traditionen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, und </a:t>
            </a:r>
            <a:r>
              <a:rPr lang="en-US" dirty="0" err="1" smtClean="0"/>
              <a:t>wie</a:t>
            </a:r>
            <a:r>
              <a:rPr lang="en-US" dirty="0" smtClean="0"/>
              <a:t>? (Which traditions do you celebrate right now, and how?)</a:t>
            </a:r>
            <a:endParaRPr lang="en-US" dirty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practice listening comprehension &amp; taking notes at the </a:t>
            </a:r>
            <a:r>
              <a:rPr lang="en-US" smtClean="0"/>
              <a:t>same </a:t>
            </a:r>
            <a:r>
              <a:rPr lang="en-US" smtClean="0"/>
              <a:t>time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Hören</a:t>
            </a:r>
            <a:r>
              <a:rPr lang="en-US" dirty="0" smtClean="0"/>
              <a:t>: Track 27 (2/2)</a:t>
            </a:r>
          </a:p>
          <a:p>
            <a:pPr lvl="1"/>
            <a:r>
              <a:rPr lang="en-US" dirty="0" err="1" smtClean="0"/>
              <a:t>Hören</a:t>
            </a:r>
            <a:r>
              <a:rPr lang="en-US" dirty="0" smtClean="0"/>
              <a:t>: Track 21 (3/2)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Portfolio due on Friday  </a:t>
            </a:r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Study vocabulary from ch.4 and 1-3	study using outline for final exam</a:t>
            </a:r>
          </a:p>
        </p:txBody>
      </p:sp>
    </p:spTree>
    <p:extLst>
      <p:ext uri="{BB962C8B-B14F-4D97-AF65-F5344CB8AC3E}">
        <p14:creationId xmlns:p14="http://schemas.microsoft.com/office/powerpoint/2010/main" val="299744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gesund</a:t>
            </a:r>
            <a:r>
              <a:rPr lang="en-US" dirty="0" smtClean="0"/>
              <a:t> – healthy</a:t>
            </a:r>
          </a:p>
          <a:p>
            <a:endParaRPr lang="en-US" dirty="0" smtClean="0"/>
          </a:p>
          <a:p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/>
              <a:t>leben</a:t>
            </a:r>
            <a:r>
              <a:rPr lang="en-US" dirty="0"/>
              <a:t> – to live in a healthy way </a:t>
            </a:r>
          </a:p>
          <a:p>
            <a:r>
              <a:rPr lang="en-US" dirty="0" err="1"/>
              <a:t>gesund</a:t>
            </a:r>
            <a:r>
              <a:rPr lang="en-US" dirty="0"/>
              <a:t> </a:t>
            </a:r>
            <a:r>
              <a:rPr lang="en-US" dirty="0" err="1"/>
              <a:t>essen</a:t>
            </a:r>
            <a:r>
              <a:rPr lang="en-US" dirty="0"/>
              <a:t> – to eat healthy</a:t>
            </a:r>
          </a:p>
          <a:p>
            <a:endParaRPr lang="en-US" dirty="0" smtClean="0"/>
          </a:p>
          <a:p>
            <a:r>
              <a:rPr lang="en-US" dirty="0" err="1" smtClean="0"/>
              <a:t>vernünftig</a:t>
            </a:r>
            <a:r>
              <a:rPr lang="en-US" dirty="0" smtClean="0"/>
              <a:t> </a:t>
            </a:r>
            <a:r>
              <a:rPr lang="en-US" dirty="0" err="1"/>
              <a:t>essen</a:t>
            </a:r>
            <a:r>
              <a:rPr lang="en-US" dirty="0"/>
              <a:t> – to eat reasonably, to eat healthy food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lebe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vernünftig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72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r>
              <a:rPr lang="en-US" dirty="0" smtClean="0"/>
              <a:t> an die </a:t>
            </a:r>
            <a:r>
              <a:rPr lang="en-US" dirty="0" err="1" smtClean="0"/>
              <a:t>Schüler</a:t>
            </a:r>
            <a:r>
              <a:rPr lang="en-US" dirty="0" smtClean="0"/>
              <a:t> in Deutschland: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Feierst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Wenn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feierst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besondere</a:t>
            </a:r>
            <a:r>
              <a:rPr lang="en-US" dirty="0"/>
              <a:t> </a:t>
            </a:r>
            <a:r>
              <a:rPr lang="en-US" dirty="0" err="1"/>
              <a:t>Traditionen</a:t>
            </a:r>
            <a:r>
              <a:rPr lang="en-US" dirty="0"/>
              <a:t> in der </a:t>
            </a:r>
            <a:r>
              <a:rPr lang="en-US" dirty="0" err="1" smtClean="0"/>
              <a:t>Weihnachtszeit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besondere</a:t>
            </a:r>
            <a:r>
              <a:rPr lang="en-US" dirty="0" smtClean="0"/>
              <a:t> </a:t>
            </a:r>
            <a:r>
              <a:rPr lang="en-US" dirty="0" err="1" smtClean="0"/>
              <a:t>Traditionen</a:t>
            </a:r>
            <a:r>
              <a:rPr lang="en-US" dirty="0" smtClean="0"/>
              <a:t> in </a:t>
            </a:r>
            <a:r>
              <a:rPr lang="en-US" dirty="0" err="1" smtClean="0"/>
              <a:t>deiner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in Deutschland?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an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findest</a:t>
            </a:r>
            <a:r>
              <a:rPr lang="en-US" dirty="0" smtClean="0"/>
              <a:t> du </a:t>
            </a:r>
            <a:r>
              <a:rPr lang="en-US" dirty="0" err="1" smtClean="0"/>
              <a:t>Weihnachten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die </a:t>
            </a:r>
            <a:r>
              <a:rPr lang="en-US" dirty="0" err="1" smtClean="0"/>
              <a:t>Weihnachtszeit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33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 und das </a:t>
            </a:r>
            <a:r>
              <a:rPr lang="en-US" dirty="0" err="1" smtClean="0"/>
              <a:t>Ende</a:t>
            </a:r>
            <a:r>
              <a:rPr lang="en-US" dirty="0" smtClean="0"/>
              <a:t> </a:t>
            </a:r>
            <a:r>
              <a:rPr lang="en-US" dirty="0" err="1" smtClean="0"/>
              <a:t>deiner</a:t>
            </a:r>
            <a:r>
              <a:rPr lang="en-US" dirty="0" smtClean="0"/>
              <a:t> Email: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Anfang</a:t>
            </a:r>
            <a:r>
              <a:rPr lang="en-US" dirty="0" smtClean="0"/>
              <a:t>: (</a:t>
            </a:r>
            <a:r>
              <a:rPr lang="en-US" dirty="0" err="1" smtClean="0"/>
              <a:t>Liebe</a:t>
            </a:r>
            <a:r>
              <a:rPr lang="en-US" dirty="0" smtClean="0"/>
              <a:t> Petra, Hallo Petra is implied)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sehr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 </a:t>
            </a:r>
            <a:r>
              <a:rPr lang="en-US" dirty="0" err="1" smtClean="0"/>
              <a:t>gefreut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Danke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deine</a:t>
            </a:r>
            <a:r>
              <a:rPr lang="en-US" dirty="0" smtClean="0"/>
              <a:t> Email.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Ende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schreib</a:t>
            </a:r>
            <a:r>
              <a:rPr lang="en-US" dirty="0" smtClean="0"/>
              <a:t> bald </a:t>
            </a:r>
            <a:r>
              <a:rPr lang="en-US" dirty="0" err="1" smtClean="0"/>
              <a:t>zurück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freue</a:t>
            </a:r>
            <a:r>
              <a:rPr lang="en-US" dirty="0" smtClean="0"/>
              <a:t> </a:t>
            </a:r>
            <a:r>
              <a:rPr lang="en-US" dirty="0" err="1" smtClean="0"/>
              <a:t>mich</a:t>
            </a:r>
            <a:r>
              <a:rPr lang="en-US" dirty="0" smtClean="0"/>
              <a:t> </a:t>
            </a:r>
            <a:r>
              <a:rPr lang="en-US" dirty="0" err="1" smtClean="0"/>
              <a:t>schon</a:t>
            </a:r>
            <a:r>
              <a:rPr lang="en-US" dirty="0" smtClean="0"/>
              <a:t> auf </a:t>
            </a:r>
            <a:r>
              <a:rPr lang="en-US" dirty="0" err="1" smtClean="0"/>
              <a:t>deine</a:t>
            </a:r>
            <a:r>
              <a:rPr lang="en-US" dirty="0" smtClean="0"/>
              <a:t> </a:t>
            </a:r>
            <a:r>
              <a:rPr lang="en-US" dirty="0" err="1" smtClean="0"/>
              <a:t>Antwort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Greetings:</a:t>
            </a:r>
          </a:p>
          <a:p>
            <a:pPr lvl="1"/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(</a:t>
            </a:r>
            <a:r>
              <a:rPr lang="en-US" dirty="0" err="1" smtClean="0"/>
              <a:t>Grüsse</a:t>
            </a:r>
            <a:r>
              <a:rPr lang="en-US" dirty="0" smtClean="0"/>
              <a:t>), </a:t>
            </a:r>
            <a:r>
              <a:rPr lang="en-US" dirty="0" err="1" smtClean="0"/>
              <a:t>deine</a:t>
            </a:r>
            <a:r>
              <a:rPr lang="en-US" dirty="0"/>
              <a:t> </a:t>
            </a:r>
            <a:r>
              <a:rPr lang="en-US" dirty="0" smtClean="0"/>
              <a:t>Anne und </a:t>
            </a:r>
            <a:r>
              <a:rPr lang="en-US" dirty="0" err="1" smtClean="0"/>
              <a:t>dein</a:t>
            </a:r>
            <a:r>
              <a:rPr lang="en-US" dirty="0" smtClean="0"/>
              <a:t> Andreas</a:t>
            </a:r>
          </a:p>
          <a:p>
            <a:pPr lvl="1"/>
            <a:r>
              <a:rPr lang="en-US" dirty="0" smtClean="0"/>
              <a:t>Bis bald; Tschüs; Anne &amp; Andreas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57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– it is fun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 – it was fun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hatten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!</a:t>
            </a:r>
          </a:p>
          <a:p>
            <a:r>
              <a:rPr lang="en-US" dirty="0" smtClean="0"/>
              <a:t>das Essen – the food</a:t>
            </a:r>
          </a:p>
          <a:p>
            <a:r>
              <a:rPr lang="en-US" dirty="0" smtClean="0"/>
              <a:t>Turkey – </a:t>
            </a:r>
            <a:r>
              <a:rPr lang="en-US" dirty="0" smtClean="0">
                <a:solidFill>
                  <a:srgbClr val="FF0000"/>
                </a:solidFill>
              </a:rPr>
              <a:t>geographic</a:t>
            </a:r>
            <a:r>
              <a:rPr lang="en-US" dirty="0" smtClean="0"/>
              <a:t> - die </a:t>
            </a:r>
            <a:r>
              <a:rPr lang="en-US" dirty="0" err="1" smtClean="0"/>
              <a:t>Türkei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Truthan</a:t>
            </a:r>
            <a:r>
              <a:rPr lang="en-US" dirty="0" smtClean="0"/>
              <a:t> – food – Turkey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– school-break</a:t>
            </a:r>
          </a:p>
          <a:p>
            <a:r>
              <a:rPr lang="en-US" dirty="0" err="1" smtClean="0"/>
              <a:t>feiern</a:t>
            </a:r>
            <a:r>
              <a:rPr lang="en-US" dirty="0" smtClean="0"/>
              <a:t>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gefeiert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ganze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/>
              <a:t> </a:t>
            </a:r>
            <a:r>
              <a:rPr lang="en-US" dirty="0" smtClean="0"/>
              <a:t>– my whole family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Süßkartoffeln</a:t>
            </a:r>
            <a:r>
              <a:rPr lang="en-US" dirty="0" smtClean="0"/>
              <a:t> – sweet </a:t>
            </a:r>
            <a:r>
              <a:rPr lang="en-US" dirty="0" err="1" smtClean="0"/>
              <a:t>potatos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/>
              <a:t>Ich</a:t>
            </a:r>
            <a:r>
              <a:rPr lang="en-US" dirty="0"/>
              <a:t> war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er</a:t>
            </a:r>
            <a:r>
              <a:rPr lang="en-US" dirty="0"/>
              <a:t> </a:t>
            </a:r>
            <a:r>
              <a:rPr lang="en-US" dirty="0" err="1"/>
              <a:t>Tante</a:t>
            </a:r>
            <a:r>
              <a:rPr lang="en-US" dirty="0"/>
              <a:t>.</a:t>
            </a:r>
          </a:p>
          <a:p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waren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mein</a:t>
            </a:r>
            <a:r>
              <a:rPr lang="en-US" dirty="0" err="1">
                <a:solidFill>
                  <a:srgbClr val="FF0000"/>
                </a:solidFill>
              </a:rPr>
              <a:t>em</a:t>
            </a:r>
            <a:r>
              <a:rPr lang="en-US" dirty="0"/>
              <a:t> </a:t>
            </a:r>
            <a:r>
              <a:rPr lang="en-US" dirty="0" err="1"/>
              <a:t>Onkel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Zeit</a:t>
            </a:r>
            <a:r>
              <a:rPr lang="en-US" dirty="0" smtClean="0"/>
              <a:t> um </a:t>
            </a:r>
            <a:r>
              <a:rPr lang="en-US" dirty="0" err="1" smtClean="0"/>
              <a:t>dankbar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– a time to be thankful</a:t>
            </a:r>
          </a:p>
          <a:p>
            <a:r>
              <a:rPr lang="en-US" dirty="0" smtClean="0"/>
              <a:t>Please: </a:t>
            </a:r>
            <a:r>
              <a:rPr lang="en-US" dirty="0" smtClean="0">
                <a:solidFill>
                  <a:srgbClr val="FF0000"/>
                </a:solidFill>
              </a:rPr>
              <a:t>no B for </a:t>
            </a:r>
            <a:r>
              <a:rPr lang="en-US" dirty="0" err="1" smtClean="0">
                <a:solidFill>
                  <a:srgbClr val="FF0000"/>
                </a:solidFill>
              </a:rPr>
              <a:t>ß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Use “</a:t>
            </a:r>
            <a:r>
              <a:rPr lang="en-US" dirty="0" err="1" smtClean="0"/>
              <a:t>ss</a:t>
            </a:r>
            <a:r>
              <a:rPr lang="en-US" dirty="0" smtClean="0"/>
              <a:t>” instead.</a:t>
            </a:r>
          </a:p>
          <a:p>
            <a:r>
              <a:rPr lang="en-US" dirty="0" smtClean="0"/>
              <a:t>Umlaut </a:t>
            </a:r>
            <a:r>
              <a:rPr lang="en-US" dirty="0" err="1" smtClean="0"/>
              <a:t>ue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ü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oe</a:t>
            </a:r>
            <a:r>
              <a:rPr lang="en-US" dirty="0" smtClean="0"/>
              <a:t>=</a:t>
            </a:r>
            <a:r>
              <a:rPr lang="en-US" dirty="0" err="1" smtClean="0"/>
              <a:t>ö</a:t>
            </a:r>
            <a:r>
              <a:rPr lang="en-US" dirty="0" smtClean="0"/>
              <a:t>   </a:t>
            </a:r>
            <a:r>
              <a:rPr lang="en-US" dirty="0" err="1" smtClean="0"/>
              <a:t>ae</a:t>
            </a:r>
            <a:r>
              <a:rPr lang="en-US" dirty="0" smtClean="0"/>
              <a:t>=</a:t>
            </a:r>
            <a:r>
              <a:rPr lang="en-US" dirty="0" err="1" smtClean="0"/>
              <a:t>ä</a:t>
            </a:r>
            <a:endParaRPr lang="en-US" dirty="0" smtClean="0"/>
          </a:p>
          <a:p>
            <a:r>
              <a:rPr lang="en-US" dirty="0" smtClean="0"/>
              <a:t>ex  das </a:t>
            </a:r>
            <a:r>
              <a:rPr lang="en-US" dirty="0" err="1" smtClean="0"/>
              <a:t>Buch</a:t>
            </a:r>
            <a:r>
              <a:rPr lang="en-US" dirty="0" smtClean="0"/>
              <a:t>   plural  - die </a:t>
            </a:r>
            <a:r>
              <a:rPr lang="en-US" dirty="0" err="1" smtClean="0"/>
              <a:t>Buecher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die </a:t>
            </a:r>
            <a:r>
              <a:rPr lang="en-US" dirty="0" err="1" smtClean="0"/>
              <a:t>Bücher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Thanksgiving, um Dank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sagen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…, in order to give thanks.</a:t>
            </a:r>
          </a:p>
          <a:p>
            <a:endParaRPr lang="en-US" dirty="0" smtClean="0"/>
          </a:p>
          <a:p>
            <a:r>
              <a:rPr lang="en-US" dirty="0" smtClean="0"/>
              <a:t>Ending: Tschüs       Bis </a:t>
            </a:r>
            <a:r>
              <a:rPr lang="en-US" dirty="0" err="1" smtClean="0"/>
              <a:t>dann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   </a:t>
            </a:r>
            <a:r>
              <a:rPr lang="en-US" dirty="0" err="1" smtClean="0"/>
              <a:t>Schöne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endParaRPr lang="en-US" dirty="0" smtClean="0"/>
          </a:p>
          <a:p>
            <a:r>
              <a:rPr lang="en-US" dirty="0" err="1" smtClean="0"/>
              <a:t>Liebe</a:t>
            </a:r>
            <a:r>
              <a:rPr lang="en-US" dirty="0" smtClean="0"/>
              <a:t> </a:t>
            </a:r>
            <a:r>
              <a:rPr lang="en-US" dirty="0" err="1" smtClean="0"/>
              <a:t>Grüße</a:t>
            </a:r>
            <a:r>
              <a:rPr lang="en-US" dirty="0" smtClean="0"/>
              <a:t>   - all similar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735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Wie </a:t>
            </a:r>
            <a:r>
              <a:rPr lang="en-US" dirty="0" err="1" smtClean="0"/>
              <a:t>hältst</a:t>
            </a:r>
            <a:r>
              <a:rPr lang="en-US" dirty="0" smtClean="0"/>
              <a:t> du </a:t>
            </a:r>
            <a:r>
              <a:rPr lang="en-US" dirty="0" err="1" smtClean="0"/>
              <a:t>dich</a:t>
            </a:r>
            <a:r>
              <a:rPr lang="en-US" dirty="0" smtClean="0"/>
              <a:t> fit?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gehst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 (usually) ins </a:t>
            </a:r>
            <a:r>
              <a:rPr lang="en-US" dirty="0" err="1" smtClean="0"/>
              <a:t>Bett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genügend</a:t>
            </a:r>
            <a:r>
              <a:rPr lang="en-US" dirty="0" smtClean="0"/>
              <a:t> (enough)?</a:t>
            </a:r>
          </a:p>
          <a:p>
            <a:r>
              <a:rPr lang="en-US" dirty="0" err="1" smtClean="0"/>
              <a:t>Wieviele</a:t>
            </a:r>
            <a:r>
              <a:rPr lang="en-US" dirty="0" smtClean="0"/>
              <a:t> </a:t>
            </a:r>
            <a:r>
              <a:rPr lang="en-US" dirty="0" err="1" smtClean="0"/>
              <a:t>Stunden</a:t>
            </a:r>
            <a:r>
              <a:rPr lang="en-US" dirty="0" smtClean="0"/>
              <a:t> </a:t>
            </a:r>
            <a:r>
              <a:rPr lang="en-US" dirty="0" err="1" smtClean="0"/>
              <a:t>schläfst</a:t>
            </a:r>
            <a:r>
              <a:rPr lang="en-US" dirty="0" smtClean="0"/>
              <a:t> du </a:t>
            </a:r>
            <a:r>
              <a:rPr lang="en-US" dirty="0" err="1" smtClean="0"/>
              <a:t>gewöhnlich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Darfst</a:t>
            </a:r>
            <a:r>
              <a:rPr lang="en-US" dirty="0" smtClean="0"/>
              <a:t> du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Isst</a:t>
            </a:r>
            <a:r>
              <a:rPr lang="en-US" dirty="0" smtClean="0"/>
              <a:t> du </a:t>
            </a:r>
            <a:r>
              <a:rPr lang="en-US" dirty="0" err="1" smtClean="0"/>
              <a:t>gerne</a:t>
            </a:r>
            <a:r>
              <a:rPr lang="en-US" dirty="0" smtClean="0"/>
              <a:t> </a:t>
            </a:r>
            <a:r>
              <a:rPr lang="en-US" dirty="0" err="1" smtClean="0"/>
              <a:t>Obst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Bist</a:t>
            </a:r>
            <a:r>
              <a:rPr lang="en-US" dirty="0" smtClean="0"/>
              <a:t> du </a:t>
            </a:r>
            <a:r>
              <a:rPr lang="en-US" dirty="0" err="1" smtClean="0"/>
              <a:t>gegen</a:t>
            </a:r>
            <a:r>
              <a:rPr lang="en-US" dirty="0" smtClean="0"/>
              <a:t> </a:t>
            </a:r>
            <a:r>
              <a:rPr lang="en-US" dirty="0" err="1" smtClean="0"/>
              <a:t>etwas</a:t>
            </a:r>
            <a:r>
              <a:rPr lang="en-US" dirty="0" smtClean="0"/>
              <a:t> </a:t>
            </a:r>
            <a:r>
              <a:rPr lang="en-US" dirty="0" err="1" smtClean="0"/>
              <a:t>allergisch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err="1" smtClean="0"/>
              <a:t>Frage</a:t>
            </a:r>
            <a:r>
              <a:rPr lang="en-US" dirty="0" smtClean="0"/>
              <a:t> den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neben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,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r>
              <a:rPr lang="en-US" dirty="0" smtClean="0"/>
              <a:t> und </a:t>
            </a:r>
            <a:r>
              <a:rPr lang="en-US" dirty="0" err="1" smtClean="0"/>
              <a:t>berichte</a:t>
            </a:r>
            <a:r>
              <a:rPr lang="en-US" dirty="0" smtClean="0"/>
              <a:t> (report) der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061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Cover page for Portfolio: name, school, class, semester</a:t>
            </a:r>
          </a:p>
          <a:p>
            <a:r>
              <a:rPr lang="en-US" sz="1800" dirty="0" smtClean="0"/>
              <a:t>Content page</a:t>
            </a:r>
          </a:p>
          <a:p>
            <a:r>
              <a:rPr lang="en-US" sz="1800" dirty="0" smtClean="0"/>
              <a:t>Summer packet</a:t>
            </a:r>
          </a:p>
          <a:p>
            <a:r>
              <a:rPr lang="en-US" sz="1800" dirty="0" smtClean="0"/>
              <a:t>Quiz 1, 2, 3, 4, 5 (1&amp;2), 6 with corrections </a:t>
            </a:r>
          </a:p>
          <a:p>
            <a:r>
              <a:rPr lang="en-US" sz="1800" dirty="0" smtClean="0"/>
              <a:t>Unit reflections (Review, Travel)</a:t>
            </a:r>
          </a:p>
          <a:p>
            <a:r>
              <a:rPr lang="en-US" sz="1800" dirty="0" smtClean="0"/>
              <a:t>Create a nice looking page about the verb “</a:t>
            </a:r>
            <a:r>
              <a:rPr lang="en-US" sz="1800" dirty="0" err="1" smtClean="0"/>
              <a:t>gefallen</a:t>
            </a:r>
            <a:r>
              <a:rPr lang="en-US" sz="1800" dirty="0" smtClean="0"/>
              <a:t>” in present perfect. Explain grammar and use sample sentences.</a:t>
            </a:r>
          </a:p>
          <a:p>
            <a:r>
              <a:rPr lang="en-US" sz="1800" dirty="0" smtClean="0"/>
              <a:t>Present perfect handouts: list with sample sentences, handout about present, past, present perfect</a:t>
            </a:r>
          </a:p>
          <a:p>
            <a:r>
              <a:rPr lang="en-US" sz="1800" dirty="0" smtClean="0"/>
              <a:t>Presentation (handout, presentation - print out version)</a:t>
            </a:r>
          </a:p>
          <a:p>
            <a:r>
              <a:rPr lang="en-US" sz="1800" dirty="0" err="1" smtClean="0"/>
              <a:t>ePals</a:t>
            </a:r>
            <a:r>
              <a:rPr lang="en-US" sz="1800" dirty="0" smtClean="0"/>
              <a:t> – emails you sent &amp; received</a:t>
            </a:r>
          </a:p>
          <a:p>
            <a:r>
              <a:rPr lang="en-US" sz="1800" dirty="0" smtClean="0"/>
              <a:t>Write your reflection/opinion about the </a:t>
            </a:r>
            <a:r>
              <a:rPr lang="en-US" sz="1800" dirty="0" err="1" smtClean="0"/>
              <a:t>ePals</a:t>
            </a:r>
            <a:r>
              <a:rPr lang="en-US" sz="1800" dirty="0" smtClean="0"/>
              <a:t> project – you can use a unit reflection handout for that if you prefer</a:t>
            </a:r>
          </a:p>
          <a:p>
            <a:r>
              <a:rPr lang="en-US" sz="1800" dirty="0" smtClean="0"/>
              <a:t>Running </a:t>
            </a:r>
            <a:r>
              <a:rPr lang="en-US" sz="1800" smtClean="0"/>
              <a:t>Grade record</a:t>
            </a:r>
            <a:endParaRPr lang="en-US" sz="1800" dirty="0" smtClean="0"/>
          </a:p>
          <a:p>
            <a:r>
              <a:rPr lang="en-US" sz="1800" dirty="0"/>
              <a:t>O</a:t>
            </a:r>
            <a:r>
              <a:rPr lang="en-US" sz="1800" dirty="0" smtClean="0"/>
              <a:t>ther information and handouts (including grading rubric, is on </a:t>
            </a:r>
            <a:r>
              <a:rPr lang="en-US" sz="1800" dirty="0" err="1" smtClean="0"/>
              <a:t>weebly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http://rhsgerman.weebly.com</a:t>
            </a:r>
            <a:r>
              <a:rPr lang="en-US" sz="1800" dirty="0" smtClean="0"/>
              <a:t> 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403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Hören</a:t>
            </a:r>
            <a:r>
              <a:rPr lang="en-US" dirty="0" smtClean="0"/>
              <a:t> # 21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 (done Monday)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Martin?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dort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um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halten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?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gesund</a:t>
            </a:r>
            <a:r>
              <a:rPr lang="en-US" dirty="0" smtClean="0"/>
              <a:t>:</a:t>
            </a:r>
          </a:p>
          <a:p>
            <a:pPr marL="788670" lvl="1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ungesund</a:t>
            </a:r>
            <a:r>
              <a:rPr lang="en-US" dirty="0" smtClean="0"/>
              <a:t>: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Information </a:t>
            </a:r>
            <a:r>
              <a:rPr lang="en-US" dirty="0" err="1" smtClean="0"/>
              <a:t>bekommt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auf der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schade</a:t>
            </a:r>
            <a:r>
              <a:rPr lang="en-US" dirty="0" smtClean="0"/>
              <a:t>?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Wie oft </a:t>
            </a:r>
            <a:r>
              <a:rPr lang="en-US" dirty="0" err="1" smtClean="0"/>
              <a:t>findet</a:t>
            </a:r>
            <a:r>
              <a:rPr lang="en-US" dirty="0" smtClean="0"/>
              <a:t> die </a:t>
            </a:r>
            <a:r>
              <a:rPr lang="en-US" dirty="0" err="1" smtClean="0"/>
              <a:t>Messe</a:t>
            </a:r>
            <a:r>
              <a:rPr lang="en-US" dirty="0" smtClean="0"/>
              <a:t> </a:t>
            </a:r>
            <a:r>
              <a:rPr lang="en-US" dirty="0" err="1" smtClean="0"/>
              <a:t>statt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u="sng" dirty="0" err="1" smtClean="0"/>
              <a:t>statt</a:t>
            </a:r>
            <a:r>
              <a:rPr lang="en-US" dirty="0" err="1" smtClean="0"/>
              <a:t>finden</a:t>
            </a:r>
            <a:r>
              <a:rPr lang="en-US" dirty="0" smtClean="0"/>
              <a:t> – to take place)?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9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22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Was </a:t>
            </a:r>
            <a:r>
              <a:rPr lang="en-US" sz="2400" dirty="0" err="1" smtClean="0"/>
              <a:t>sagen</a:t>
            </a:r>
            <a:r>
              <a:rPr lang="en-US" sz="2400" dirty="0" smtClean="0"/>
              <a:t> die </a:t>
            </a:r>
            <a:r>
              <a:rPr lang="en-US" sz="2400" dirty="0" err="1" smtClean="0"/>
              <a:t>drei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über</a:t>
            </a:r>
            <a:r>
              <a:rPr lang="en-US" sz="2400" dirty="0" smtClean="0"/>
              <a:t> </a:t>
            </a:r>
            <a:r>
              <a:rPr lang="en-US" sz="2400" dirty="0" err="1" smtClean="0"/>
              <a:t>ihre</a:t>
            </a:r>
            <a:r>
              <a:rPr lang="en-US" sz="2400" dirty="0" smtClean="0"/>
              <a:t> </a:t>
            </a:r>
            <a:r>
              <a:rPr lang="en-US" sz="2400" dirty="0" err="1" smtClean="0"/>
              <a:t>Lebensgewohnheiten</a:t>
            </a:r>
            <a:r>
              <a:rPr lang="en-US" sz="2400" dirty="0"/>
              <a:t> </a:t>
            </a:r>
            <a:r>
              <a:rPr lang="en-US" sz="2400" dirty="0" smtClean="0"/>
              <a:t>(habits)?</a:t>
            </a:r>
          </a:p>
          <a:p>
            <a:r>
              <a:rPr lang="en-US" sz="2400" dirty="0" smtClean="0"/>
              <a:t>Mache </a:t>
            </a:r>
            <a:r>
              <a:rPr lang="en-US" sz="2400" dirty="0" err="1" smtClean="0"/>
              <a:t>dir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jedem</a:t>
            </a:r>
            <a:r>
              <a:rPr lang="en-US" sz="2400" dirty="0" smtClean="0"/>
              <a:t> </a:t>
            </a:r>
            <a:r>
              <a:rPr lang="en-US" sz="2400" dirty="0" err="1" smtClean="0"/>
              <a:t>Schüler</a:t>
            </a:r>
            <a:r>
              <a:rPr lang="en-US" sz="2400" dirty="0" smtClean="0"/>
              <a:t> </a:t>
            </a:r>
            <a:r>
              <a:rPr lang="en-US" sz="2400" dirty="0" err="1" smtClean="0"/>
              <a:t>Notizen</a:t>
            </a:r>
            <a:r>
              <a:rPr lang="en-US" sz="2400" dirty="0" smtClean="0"/>
              <a:t>: Jens, Jana, Petra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1600" dirty="0" err="1" smtClean="0"/>
              <a:t>Welcher</a:t>
            </a:r>
            <a:r>
              <a:rPr lang="en-US" sz="1600" dirty="0" smtClean="0"/>
              <a:t> </a:t>
            </a:r>
            <a:r>
              <a:rPr lang="en-US" sz="1600" dirty="0" err="1" smtClean="0"/>
              <a:t>Schüler</a:t>
            </a:r>
            <a:r>
              <a:rPr lang="en-US" sz="1600" dirty="0" smtClean="0"/>
              <a:t> </a:t>
            </a:r>
            <a:r>
              <a:rPr lang="en-US" sz="1600" dirty="0" err="1" smtClean="0"/>
              <a:t>lebt</a:t>
            </a:r>
            <a:r>
              <a:rPr lang="en-US" sz="1600" dirty="0" smtClean="0"/>
              <a:t> am </a:t>
            </a:r>
            <a:r>
              <a:rPr lang="en-US" sz="1600" dirty="0" err="1" smtClean="0"/>
              <a:t>gesündesten</a:t>
            </a:r>
            <a:r>
              <a:rPr lang="en-US" sz="1600" dirty="0" smtClean="0"/>
              <a:t>? </a:t>
            </a:r>
            <a:r>
              <a:rPr lang="en-US" sz="1600" dirty="0" err="1" smtClean="0"/>
              <a:t>Begründe</a:t>
            </a:r>
            <a:r>
              <a:rPr lang="en-US" sz="1600" dirty="0" smtClean="0"/>
              <a:t>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Meinung</a:t>
            </a:r>
            <a:r>
              <a:rPr lang="en-US" sz="1600" dirty="0" smtClean="0"/>
              <a:t>. </a:t>
            </a:r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2400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473833"/>
              </p:ext>
            </p:extLst>
          </p:nvPr>
        </p:nvGraphicFramePr>
        <p:xfrm>
          <a:off x="138034" y="2639918"/>
          <a:ext cx="8698118" cy="289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388"/>
                <a:gridCol w="1129230"/>
                <a:gridCol w="1625629"/>
                <a:gridCol w="1648420"/>
                <a:gridCol w="1455293"/>
                <a:gridCol w="1922158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fühlen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sich</a:t>
                      </a:r>
                      <a:r>
                        <a:rPr lang="en-US" sz="140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Wie/Was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essen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Welchen</a:t>
                      </a:r>
                      <a:r>
                        <a:rPr lang="en-US" sz="1400" dirty="0" smtClean="0"/>
                        <a:t> Sport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treiben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Wie </a:t>
                      </a:r>
                      <a:r>
                        <a:rPr lang="en-US" sz="1400" dirty="0" err="1" smtClean="0"/>
                        <a:t>viele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Stunden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Schlaf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bekommen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sie</a:t>
                      </a:r>
                      <a:r>
                        <a:rPr lang="en-US" sz="1400" baseline="0" dirty="0" smtClean="0"/>
                        <a:t>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andere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Gewohnheiten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Jens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Jana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Petra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73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23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Jana &amp; Michael?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finden</a:t>
            </a:r>
            <a:r>
              <a:rPr lang="en-US" dirty="0" smtClean="0"/>
              <a:t> die </a:t>
            </a:r>
            <a:r>
              <a:rPr lang="en-US" dirty="0" err="1" smtClean="0"/>
              <a:t>Schüler</a:t>
            </a:r>
            <a:r>
              <a:rPr lang="en-US" dirty="0" smtClean="0"/>
              <a:t> </a:t>
            </a:r>
            <a:r>
              <a:rPr lang="en-US" dirty="0" err="1" smtClean="0"/>
              <a:t>heraus</a:t>
            </a:r>
            <a:r>
              <a:rPr lang="en-US" dirty="0" smtClean="0"/>
              <a:t> (</a:t>
            </a:r>
            <a:r>
              <a:rPr lang="en-US" u="sng" dirty="0" err="1" smtClean="0"/>
              <a:t>heraus</a:t>
            </a:r>
            <a:r>
              <a:rPr lang="en-US" dirty="0" err="1" smtClean="0"/>
              <a:t>finden</a:t>
            </a:r>
            <a:r>
              <a:rPr lang="en-US" dirty="0" smtClean="0"/>
              <a:t> – to find out)?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von den </a:t>
            </a:r>
            <a:r>
              <a:rPr lang="en-US" dirty="0" err="1" smtClean="0"/>
              <a:t>beiden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(</a:t>
            </a:r>
            <a:r>
              <a:rPr lang="en-US" u="sng" dirty="0" err="1" smtClean="0"/>
              <a:t>vor</a:t>
            </a:r>
            <a:r>
              <a:rPr lang="en-US" dirty="0" err="1" smtClean="0"/>
              <a:t>schlagen</a:t>
            </a:r>
            <a:r>
              <a:rPr lang="en-US" dirty="0" smtClean="0"/>
              <a:t> – to suggest)?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der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31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24  </a:t>
            </a:r>
            <a:r>
              <a:rPr lang="en-US" dirty="0"/>
              <a:t>(4/2)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Claudia und </a:t>
            </a:r>
            <a:r>
              <a:rPr lang="en-US" dirty="0" err="1" smtClean="0"/>
              <a:t>Anke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darüber</a:t>
            </a:r>
            <a:r>
              <a:rPr lang="en-US" dirty="0" smtClean="0"/>
              <a:t>, </a:t>
            </a: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fit </a:t>
            </a:r>
            <a:r>
              <a:rPr lang="en-US" dirty="0" err="1" smtClean="0"/>
              <a:t>halten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fragt</a:t>
            </a:r>
            <a:r>
              <a:rPr lang="en-US" dirty="0" smtClean="0"/>
              <a:t> Claudia </a:t>
            </a:r>
            <a:r>
              <a:rPr lang="en-US" dirty="0" err="1" smtClean="0"/>
              <a:t>Anke</a:t>
            </a:r>
            <a:r>
              <a:rPr lang="en-US" dirty="0" smtClean="0"/>
              <a:t>, was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Gesundheit</a:t>
            </a:r>
            <a:r>
              <a:rPr lang="en-US" dirty="0" smtClean="0"/>
              <a:t> tut?</a:t>
            </a:r>
          </a:p>
          <a:p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Themen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Was </a:t>
            </a:r>
            <a:r>
              <a:rPr lang="en-US" dirty="0" err="1" smtClean="0"/>
              <a:t>sagen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464210"/>
              </p:ext>
            </p:extLst>
          </p:nvPr>
        </p:nvGraphicFramePr>
        <p:xfrm>
          <a:off x="662070" y="4107032"/>
          <a:ext cx="7877283" cy="2181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761"/>
                <a:gridCol w="2625761"/>
                <a:gridCol w="2625761"/>
              </a:tblGrid>
              <a:tr h="4362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Claudia</a:t>
                      </a:r>
                      <a:endParaRPr lang="en-US" dirty="0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62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728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25 </a:t>
            </a:r>
            <a:r>
              <a:rPr lang="en-US" dirty="0"/>
              <a:t>(4/2</a:t>
            </a:r>
            <a:r>
              <a:rPr lang="en-US" dirty="0" smtClean="0"/>
              <a:t>) (</a:t>
            </a:r>
            <a:r>
              <a:rPr lang="en-US" dirty="0" err="1" smtClean="0"/>
              <a:t>Gesundheit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Karli</a:t>
            </a:r>
            <a:r>
              <a:rPr lang="en-US" dirty="0" smtClean="0"/>
              <a:t> &amp; Hans – what like to eat true or false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wollen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kochen</a:t>
            </a:r>
            <a:endParaRPr lang="en-US" dirty="0" smtClean="0"/>
          </a:p>
          <a:p>
            <a:r>
              <a:rPr lang="en-US" dirty="0" smtClean="0"/>
              <a:t>Spaghetti</a:t>
            </a:r>
          </a:p>
          <a:p>
            <a:r>
              <a:rPr lang="en-US" dirty="0" err="1" smtClean="0"/>
              <a:t>Diät</a:t>
            </a:r>
            <a:endParaRPr lang="en-US" dirty="0" smtClean="0"/>
          </a:p>
          <a:p>
            <a:r>
              <a:rPr lang="en-US" dirty="0" smtClean="0"/>
              <a:t>will </a:t>
            </a:r>
            <a:r>
              <a:rPr lang="en-US" dirty="0" err="1" smtClean="0"/>
              <a:t>gesund</a:t>
            </a:r>
            <a:r>
              <a:rPr lang="en-US" dirty="0" smtClean="0"/>
              <a:t> </a:t>
            </a:r>
            <a:r>
              <a:rPr lang="en-US" dirty="0" err="1" smtClean="0"/>
              <a:t>leben</a:t>
            </a:r>
            <a:endParaRPr lang="en-US" dirty="0" smtClean="0"/>
          </a:p>
          <a:p>
            <a:r>
              <a:rPr lang="en-US" dirty="0" err="1" smtClean="0"/>
              <a:t>Katrin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neue</a:t>
            </a:r>
            <a:r>
              <a:rPr lang="en-US" dirty="0" smtClean="0"/>
              <a:t> </a:t>
            </a:r>
            <a:r>
              <a:rPr lang="en-US" dirty="0" err="1" smtClean="0"/>
              <a:t>Freundin</a:t>
            </a:r>
            <a:endParaRPr lang="en-US" dirty="0" smtClean="0"/>
          </a:p>
          <a:p>
            <a:r>
              <a:rPr lang="en-US" dirty="0" smtClean="0"/>
              <a:t>Rind </a:t>
            </a:r>
            <a:r>
              <a:rPr lang="en-US" dirty="0" err="1" smtClean="0"/>
              <a:t>fleisch</a:t>
            </a:r>
            <a:r>
              <a:rPr lang="en-US" dirty="0" smtClean="0"/>
              <a:t> &amp; </a:t>
            </a:r>
            <a:r>
              <a:rPr lang="en-US" dirty="0" err="1" smtClean="0"/>
              <a:t>Huhn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r>
              <a:rPr lang="en-US" dirty="0" smtClean="0"/>
              <a:t> &amp; </a:t>
            </a:r>
            <a:r>
              <a:rPr lang="en-US" dirty="0" err="1" smtClean="0"/>
              <a:t>Kalorien</a:t>
            </a:r>
            <a:endParaRPr lang="en-US" dirty="0" smtClean="0"/>
          </a:p>
          <a:p>
            <a:r>
              <a:rPr lang="en-US" dirty="0" err="1" smtClean="0"/>
              <a:t>Pilze</a:t>
            </a:r>
            <a:r>
              <a:rPr lang="en-US" dirty="0" smtClean="0"/>
              <a:t> – </a:t>
            </a: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gut – </a:t>
            </a:r>
            <a:r>
              <a:rPr lang="en-US" dirty="0" err="1" smtClean="0"/>
              <a:t>braten</a:t>
            </a:r>
            <a:r>
              <a:rPr lang="en-US" dirty="0" smtClean="0"/>
              <a:t>,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err="1" smtClean="0"/>
              <a:t>Blumenkohl</a:t>
            </a:r>
            <a:r>
              <a:rPr lang="en-US" dirty="0" smtClean="0"/>
              <a:t>, </a:t>
            </a:r>
            <a:r>
              <a:rPr lang="en-US" dirty="0" err="1" smtClean="0"/>
              <a:t>Brokkoli</a:t>
            </a:r>
            <a:endParaRPr lang="en-US" dirty="0" smtClean="0"/>
          </a:p>
          <a:p>
            <a:r>
              <a:rPr lang="en-US" dirty="0" err="1" smtClean="0"/>
              <a:t>Bratkartoffeln</a:t>
            </a:r>
            <a:r>
              <a:rPr lang="en-US" dirty="0" smtClean="0"/>
              <a:t>-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Fett</a:t>
            </a:r>
            <a:endParaRPr lang="en-US" dirty="0" smtClean="0"/>
          </a:p>
          <a:p>
            <a:r>
              <a:rPr lang="en-US" dirty="0" smtClean="0"/>
              <a:t>Reis – gut</a:t>
            </a:r>
          </a:p>
          <a:p>
            <a:r>
              <a:rPr lang="en-US" dirty="0" smtClean="0"/>
              <a:t>Hunger, </a:t>
            </a:r>
            <a:r>
              <a:rPr lang="en-US" dirty="0" err="1" smtClean="0"/>
              <a:t>weil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26 (4/2) (</a:t>
            </a:r>
            <a:r>
              <a:rPr lang="en-US" dirty="0" err="1" smtClean="0"/>
              <a:t>Gesundheit</a:t>
            </a:r>
            <a:r>
              <a:rPr lang="en-US" dirty="0" smtClean="0"/>
              <a:t>/</a:t>
            </a:r>
            <a:r>
              <a:rPr lang="en-US" dirty="0" err="1" smtClean="0"/>
              <a:t>Einkaufen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Andrea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diesem</a:t>
            </a:r>
            <a:r>
              <a:rPr lang="en-US" dirty="0" smtClean="0"/>
              <a:t> </a:t>
            </a:r>
            <a:r>
              <a:rPr lang="en-US" dirty="0" err="1" smtClean="0"/>
              <a:t>Geschäft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Wieviel</a:t>
            </a:r>
            <a:r>
              <a:rPr lang="en-US" dirty="0" smtClean="0"/>
              <a:t> </a:t>
            </a:r>
            <a:r>
              <a:rPr lang="en-US" dirty="0" err="1" smtClean="0"/>
              <a:t>kauft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kostet</a:t>
            </a:r>
            <a:r>
              <a:rPr lang="en-US" dirty="0" smtClean="0"/>
              <a:t>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der </a:t>
            </a:r>
            <a:r>
              <a:rPr lang="en-US" dirty="0" err="1" smtClean="0"/>
              <a:t>Verkäufer</a:t>
            </a:r>
            <a:r>
              <a:rPr lang="en-US" dirty="0" smtClean="0"/>
              <a:t>, </a:t>
            </a:r>
            <a:r>
              <a:rPr lang="en-US" dirty="0" err="1" smtClean="0"/>
              <a:t>als</a:t>
            </a:r>
            <a:r>
              <a:rPr lang="en-US" dirty="0" smtClean="0"/>
              <a:t> (when) Andrea </a:t>
            </a:r>
            <a:r>
              <a:rPr lang="en-US" dirty="0" err="1" smtClean="0"/>
              <a:t>bezahlt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239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Hören</a:t>
            </a:r>
            <a:r>
              <a:rPr lang="en-US" dirty="0" smtClean="0"/>
              <a:t> # 20 (3/2) (done Tue 1/8)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Susanne &amp; Michaela </a:t>
            </a:r>
            <a:r>
              <a:rPr lang="en-US" dirty="0" err="1" smtClean="0"/>
              <a:t>unterhalten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(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unterhalten</a:t>
            </a:r>
            <a:r>
              <a:rPr lang="en-US" dirty="0" smtClean="0"/>
              <a:t> – to have a conversation)</a:t>
            </a:r>
          </a:p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dir</a:t>
            </a:r>
            <a:r>
              <a:rPr lang="en-US" dirty="0" smtClean="0"/>
              <a:t> </a:t>
            </a:r>
            <a:r>
              <a:rPr lang="en-US" dirty="0" err="1" smtClean="0"/>
              <a:t>Notizen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r>
              <a:rPr lang="en-US" dirty="0" smtClean="0"/>
              <a:t>  </a:t>
            </a:r>
            <a:r>
              <a:rPr lang="en-US" dirty="0" err="1" smtClean="0"/>
              <a:t>zuerst</a:t>
            </a:r>
            <a:endParaRPr lang="en-US" dirty="0" smtClean="0"/>
          </a:p>
          <a:p>
            <a:pPr marL="788670" lvl="1" indent="-514350">
              <a:buFont typeface="+mj-ea"/>
              <a:buAutoNum type="circleNumDbPlain"/>
            </a:pPr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Meinung</a:t>
            </a:r>
            <a:r>
              <a:rPr lang="en-US" dirty="0" smtClean="0"/>
              <a:t> (opinion) </a:t>
            </a:r>
            <a:r>
              <a:rPr lang="en-US" dirty="0" err="1" smtClean="0"/>
              <a:t>darüber</a:t>
            </a:r>
            <a:r>
              <a:rPr lang="en-US" dirty="0"/>
              <a:t>?</a:t>
            </a:r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was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dann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zukünftige</a:t>
            </a:r>
            <a:r>
              <a:rPr lang="en-US" dirty="0" smtClean="0"/>
              <a:t> </a:t>
            </a:r>
            <a:r>
              <a:rPr lang="en-US" dirty="0" err="1" smtClean="0"/>
              <a:t>Ereignis</a:t>
            </a:r>
            <a:r>
              <a:rPr lang="en-US" dirty="0" smtClean="0"/>
              <a:t> (event)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planen</a:t>
            </a:r>
            <a:r>
              <a:rPr lang="en-US" dirty="0" smtClean="0"/>
              <a:t> die </a:t>
            </a:r>
            <a:r>
              <a:rPr lang="en-US" dirty="0" err="1" smtClean="0"/>
              <a:t>Mädchen</a:t>
            </a:r>
            <a:endParaRPr lang="en-US" dirty="0"/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vergangenes</a:t>
            </a:r>
            <a:r>
              <a:rPr lang="en-US" dirty="0" smtClean="0"/>
              <a:t> (past) </a:t>
            </a:r>
            <a:r>
              <a:rPr lang="en-US" dirty="0" err="1" smtClean="0"/>
              <a:t>Ereignis</a:t>
            </a:r>
            <a:r>
              <a:rPr lang="en-US" dirty="0" smtClean="0"/>
              <a:t> </a:t>
            </a:r>
            <a:r>
              <a:rPr lang="en-US" dirty="0" err="1" smtClean="0"/>
              <a:t>sprechen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und 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passiert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83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18991</TotalTime>
  <Words>2105</Words>
  <Application>Microsoft Macintosh PowerPoint</Application>
  <PresentationFormat>On-screen Show (4:3)</PresentationFormat>
  <Paragraphs>328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Deutsch 3</vt:lpstr>
      <vt:lpstr>Donnerstag, der 10. Januar 2013 Deutsch 3, B Stunde        Heute ist ein A Tag</vt:lpstr>
      <vt:lpstr>Hören # 21 (4/2) (Gesundheit) (done Monday)</vt:lpstr>
      <vt:lpstr>Hören # 22 (4/2) (Gesundheit)</vt:lpstr>
      <vt:lpstr>Hören # 23 (4/2) (Gesundheit)</vt:lpstr>
      <vt:lpstr>Hören # 24  (4/2)</vt:lpstr>
      <vt:lpstr>Hören # 25 (4/2) (Gesundheit)</vt:lpstr>
      <vt:lpstr>Hören # 26 (4/2) (Gesundheit/Einkaufen)</vt:lpstr>
      <vt:lpstr>Hören # 20 (3/2) (done Tue 1/8)</vt:lpstr>
      <vt:lpstr>Hören # 21 (3/2) (Ferien)</vt:lpstr>
      <vt:lpstr>Hören # 25 (3/2) (Ferien)</vt:lpstr>
      <vt:lpstr>Hören # 27 (2/2) (Geburtstag)</vt:lpstr>
      <vt:lpstr>Email an die deutschen Schüler:</vt:lpstr>
      <vt:lpstr>Der Anfang und das Ende deiner Email:</vt:lpstr>
      <vt:lpstr>Vokabeln</vt:lpstr>
      <vt:lpstr>Bitte jetzt tun</vt:lpstr>
      <vt:lpstr>5 Minuten schreiben</vt:lpstr>
      <vt:lpstr>Vokabeln – sich freuen (reflexive)</vt:lpstr>
      <vt:lpstr>Vokabeln  (reflexive) </vt:lpstr>
      <vt:lpstr>Vokabeln</vt:lpstr>
      <vt:lpstr>Fragen an die Schüler in Deutschland:</vt:lpstr>
      <vt:lpstr>Der Anfang und das Ende deiner Email:</vt:lpstr>
      <vt:lpstr>Vokabeln</vt:lpstr>
      <vt:lpstr>Fragen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3</dc:title>
  <dc:creator>Britta Scheibel</dc:creator>
  <cp:lastModifiedBy>Britta Scheibel</cp:lastModifiedBy>
  <cp:revision>331</cp:revision>
  <dcterms:created xsi:type="dcterms:W3CDTF">2012-09-05T12:21:03Z</dcterms:created>
  <dcterms:modified xsi:type="dcterms:W3CDTF">2013-01-10T21:17:00Z</dcterms:modified>
</cp:coreProperties>
</file>