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>
        <p:scale>
          <a:sx n="121" d="100"/>
          <a:sy n="121" d="100"/>
        </p:scale>
        <p:origin x="-88" y="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9/27/12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17328"/>
            <a:ext cx="749808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der 27. September 2012</a:t>
            </a:r>
            <a:br>
              <a:rPr lang="en-US" sz="3600" dirty="0" smtClean="0"/>
            </a:br>
            <a:r>
              <a:rPr lang="en-US" sz="2000" dirty="0" smtClean="0"/>
              <a:t>Deutsch 2, C 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	   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C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12153"/>
            <a:ext cx="7498080" cy="46373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Unit: Review 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Objective:  </a:t>
            </a:r>
          </a:p>
          <a:p>
            <a:pPr lvl="1"/>
            <a:r>
              <a:rPr lang="en-US" dirty="0" smtClean="0"/>
              <a:t>Learning about dates, weather and time</a:t>
            </a:r>
          </a:p>
          <a:p>
            <a:pPr lvl="1"/>
            <a:r>
              <a:rPr lang="en-US" dirty="0" smtClean="0"/>
              <a:t>Self assessment – language skills</a:t>
            </a:r>
          </a:p>
          <a:p>
            <a:pPr lvl="1"/>
            <a:r>
              <a:rPr lang="en-US" dirty="0" smtClean="0"/>
              <a:t>Learning about chores</a:t>
            </a:r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/>
              <a:t>Welcher</a:t>
            </a:r>
            <a:r>
              <a:rPr lang="en-US" dirty="0"/>
              <a:t> Tag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Wetter? 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LinguaFolio</a:t>
            </a:r>
            <a:endParaRPr lang="en-US" dirty="0" smtClean="0"/>
          </a:p>
          <a:p>
            <a:pPr lvl="1"/>
            <a:r>
              <a:rPr lang="en-US" dirty="0" err="1" smtClean="0"/>
              <a:t>Hausarbeit</a:t>
            </a:r>
            <a:r>
              <a:rPr lang="en-US" dirty="0" smtClean="0"/>
              <a:t> – Was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 (S. 173)</a:t>
            </a:r>
          </a:p>
          <a:p>
            <a:pPr lvl="1"/>
            <a:r>
              <a:rPr lang="en-US" smtClean="0"/>
              <a:t>Bilder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smtClean="0"/>
              <a:t>Was </a:t>
            </a:r>
            <a:r>
              <a:rPr lang="en-US" dirty="0"/>
              <a:t>muss der </a:t>
            </a:r>
            <a:r>
              <a:rPr lang="en-US" dirty="0" err="1"/>
              <a:t>Junge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tun</a:t>
            </a:r>
            <a:r>
              <a:rPr lang="en-US" dirty="0"/>
              <a:t>? Was muss der </a:t>
            </a:r>
            <a:r>
              <a:rPr lang="en-US" dirty="0" err="1"/>
              <a:t>Junge</a:t>
            </a:r>
            <a:r>
              <a:rPr lang="en-US" dirty="0"/>
              <a:t> </a:t>
            </a:r>
            <a:r>
              <a:rPr lang="en-US" dirty="0" err="1"/>
              <a:t>tun</a:t>
            </a:r>
            <a:r>
              <a:rPr lang="en-US" dirty="0"/>
              <a:t>? (</a:t>
            </a:r>
            <a:r>
              <a:rPr lang="en-US" dirty="0" err="1"/>
              <a:t>Seite</a:t>
            </a:r>
            <a:r>
              <a:rPr lang="en-US" dirty="0"/>
              <a:t> 175 # 10)</a:t>
            </a:r>
          </a:p>
          <a:p>
            <a:r>
              <a:rPr lang="en-US" dirty="0" err="1"/>
              <a:t>Beispiel</a:t>
            </a:r>
            <a:r>
              <a:rPr lang="en-US" dirty="0"/>
              <a:t>: Du </a:t>
            </a:r>
            <a:r>
              <a:rPr lang="en-US" dirty="0" err="1"/>
              <a:t>musst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die </a:t>
            </a:r>
            <a:r>
              <a:rPr lang="en-US" dirty="0" err="1"/>
              <a:t>Katze</a:t>
            </a:r>
            <a:r>
              <a:rPr lang="en-US" dirty="0"/>
              <a:t> </a:t>
            </a:r>
            <a:r>
              <a:rPr lang="en-US" dirty="0" err="1"/>
              <a:t>giessen</a:t>
            </a:r>
            <a:r>
              <a:rPr lang="en-US" dirty="0"/>
              <a:t>! Du </a:t>
            </a:r>
            <a:r>
              <a:rPr lang="en-US" dirty="0" err="1"/>
              <a:t>musst</a:t>
            </a:r>
            <a:r>
              <a:rPr lang="en-US" dirty="0"/>
              <a:t> die </a:t>
            </a:r>
            <a:r>
              <a:rPr lang="en-US" dirty="0" err="1"/>
              <a:t>Blumen</a:t>
            </a:r>
            <a:r>
              <a:rPr lang="en-US" dirty="0"/>
              <a:t> </a:t>
            </a:r>
            <a:r>
              <a:rPr lang="en-US" dirty="0" err="1"/>
              <a:t>giessen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Wikipost</a:t>
            </a:r>
            <a:r>
              <a:rPr lang="en-US" dirty="0" smtClean="0"/>
              <a:t>!!!</a:t>
            </a:r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7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C7D9AB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4840</TotalTime>
  <Words>162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Deutsch 2</vt:lpstr>
      <vt:lpstr>Donnerstag, der 27. September 2012 Deutsch 2, C &amp; D Stunde     Heute ist ein C - Tag</vt:lpstr>
      <vt:lpstr>Hausaufgaben:</vt:lpstr>
      <vt:lpstr>Neuer Wiki-Eintrag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99</cp:revision>
  <dcterms:created xsi:type="dcterms:W3CDTF">2012-09-05T12:40:42Z</dcterms:created>
  <dcterms:modified xsi:type="dcterms:W3CDTF">2012-09-27T18:41:48Z</dcterms:modified>
</cp:coreProperties>
</file>