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88" y="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17328"/>
            <a:ext cx="749808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25. September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	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A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12153"/>
            <a:ext cx="7498080" cy="463739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Unit: Review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Objective:  </a:t>
            </a:r>
          </a:p>
          <a:p>
            <a:pPr lvl="1"/>
            <a:r>
              <a:rPr lang="en-US" dirty="0" smtClean="0"/>
              <a:t>Learning about dates, weather and time</a:t>
            </a:r>
          </a:p>
          <a:p>
            <a:pPr lvl="1"/>
            <a:r>
              <a:rPr lang="en-US" dirty="0" smtClean="0"/>
              <a:t>Talking about food and specialties of the country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Wetter?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Sommerhausaufgaben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vergleichen</a:t>
            </a:r>
            <a:r>
              <a:rPr lang="en-US" dirty="0" smtClean="0"/>
              <a:t> (done with C hour – D hour one page left to do)</a:t>
            </a:r>
            <a:endParaRPr lang="en-US" dirty="0"/>
          </a:p>
          <a:p>
            <a:pPr lvl="1"/>
            <a:r>
              <a:rPr lang="en-US" dirty="0" smtClean="0"/>
              <a:t>Wiki:  </a:t>
            </a:r>
            <a:r>
              <a:rPr lang="en-US" dirty="0" err="1" smtClean="0"/>
              <a:t>Wo</a:t>
            </a:r>
            <a:r>
              <a:rPr lang="en-US" dirty="0" smtClean="0"/>
              <a:t> auf der Welt: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Einträge</a:t>
            </a:r>
            <a:r>
              <a:rPr lang="en-US" dirty="0" smtClean="0"/>
              <a:t> (posts) </a:t>
            </a:r>
            <a:r>
              <a:rPr lang="en-US" dirty="0" err="1" smtClean="0"/>
              <a:t>lesen</a:t>
            </a:r>
            <a:endParaRPr lang="en-US" dirty="0" smtClean="0"/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könnten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Neuer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emeinsam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err="1"/>
              <a:t>Hausaufgaben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Make sure you have all the information for the </a:t>
            </a:r>
            <a:r>
              <a:rPr lang="en-US" dirty="0" err="1" smtClean="0"/>
              <a:t>wikipost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Quiz </a:t>
            </a:r>
            <a:r>
              <a:rPr lang="en-US" dirty="0" err="1" smtClean="0"/>
              <a:t>morgen</a:t>
            </a:r>
            <a:r>
              <a:rPr lang="en-US" dirty="0" smtClean="0"/>
              <a:t>! Wednesday! Translate into German – sentences we talked </a:t>
            </a:r>
            <a:r>
              <a:rPr lang="en-US" dirty="0" smtClean="0"/>
              <a:t>about, </a:t>
            </a:r>
            <a:r>
              <a:rPr lang="en-US" dirty="0" err="1" smtClean="0"/>
              <a:t>Sommer</a:t>
            </a:r>
            <a:r>
              <a:rPr lang="en-US" dirty="0" smtClean="0"/>
              <a:t> packet.</a:t>
            </a:r>
            <a:endParaRPr lang="en-US" dirty="0"/>
          </a:p>
          <a:p>
            <a:pPr lvl="1"/>
            <a:r>
              <a:rPr lang="en-US" i="1" dirty="0" smtClean="0"/>
              <a:t>Edmodo </a:t>
            </a:r>
            <a:r>
              <a:rPr lang="en-US" i="1" dirty="0"/>
              <a:t>(C hour: vnt0dv</a:t>
            </a:r>
            <a:r>
              <a:rPr lang="en-US" i="1" dirty="0" smtClean="0"/>
              <a:t>)	Edmodo </a:t>
            </a:r>
            <a:r>
              <a:rPr lang="en-US" i="1" dirty="0"/>
              <a:t>(D hour: tfhb9x</a:t>
            </a:r>
            <a:r>
              <a:rPr lang="en-US" i="1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7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C7D9AB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4386</TotalTime>
  <Words>182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Deutsch 2</vt:lpstr>
      <vt:lpstr>Dienstag, der 25. September 2012 Deutsch 2, C &amp; D Stunde     Heute ist ein A - Tag</vt:lpstr>
      <vt:lpstr>Neuer Wiki-Eintrag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91</cp:revision>
  <dcterms:created xsi:type="dcterms:W3CDTF">2012-09-05T12:40:42Z</dcterms:created>
  <dcterms:modified xsi:type="dcterms:W3CDTF">2012-09-25T16:17:34Z</dcterms:modified>
</cp:coreProperties>
</file>