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 varScale="1">
        <p:scale>
          <a:sx n="92" d="100"/>
          <a:sy n="92" d="100"/>
        </p:scale>
        <p:origin x="-92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9/21/12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Freitag</a:t>
            </a:r>
            <a:r>
              <a:rPr lang="en-US" sz="2800" dirty="0" smtClean="0"/>
              <a:t>, der 21. September 2012</a:t>
            </a:r>
            <a:br>
              <a:rPr lang="en-US" sz="2800" dirty="0" smtClean="0"/>
            </a:br>
            <a:r>
              <a:rPr lang="en-US" sz="2000" dirty="0"/>
              <a:t>Deutsch 2 (C&amp;D </a:t>
            </a:r>
            <a:r>
              <a:rPr lang="en-US" sz="2000" dirty="0" err="1"/>
              <a:t>Stunde</a:t>
            </a:r>
            <a:r>
              <a:rPr lang="en-US" sz="2000" dirty="0"/>
              <a:t>)	</a:t>
            </a:r>
            <a:r>
              <a:rPr lang="en-US" sz="2000" dirty="0" err="1"/>
              <a:t>Heute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en-US" sz="2000" dirty="0"/>
              <a:t> </a:t>
            </a:r>
            <a:r>
              <a:rPr lang="en-US" sz="2000" dirty="0" err="1"/>
              <a:t>ein</a:t>
            </a:r>
            <a:r>
              <a:rPr lang="en-US" sz="2000" dirty="0"/>
              <a:t> </a:t>
            </a:r>
            <a:r>
              <a:rPr lang="en-US" sz="2000" dirty="0" smtClean="0"/>
              <a:t>F-Tag.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586154"/>
            <a:ext cx="7805615" cy="4747846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Unit: Review &amp; (</a:t>
            </a:r>
            <a:r>
              <a:rPr lang="en-US" dirty="0" err="1" smtClean="0"/>
              <a:t>Wo</a:t>
            </a:r>
            <a:r>
              <a:rPr lang="en-US" dirty="0" smtClean="0"/>
              <a:t> auf der Welt…)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Objective:  </a:t>
            </a:r>
          </a:p>
          <a:p>
            <a:pPr lvl="1"/>
            <a:r>
              <a:rPr lang="en-US" dirty="0" smtClean="0"/>
              <a:t>Review of grammar concepts and vocabulary</a:t>
            </a:r>
          </a:p>
          <a:p>
            <a:pPr lvl="1"/>
            <a:r>
              <a:rPr lang="en-US" dirty="0" smtClean="0"/>
              <a:t>reinforce communication skills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Wie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Antworten</a:t>
            </a:r>
            <a:r>
              <a:rPr lang="en-US" dirty="0" smtClean="0"/>
              <a:t> </a:t>
            </a:r>
            <a:r>
              <a:rPr lang="en-US" dirty="0" err="1" smtClean="0"/>
              <a:t>zu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1 &amp; 2 &amp; 3 &amp; 5 </a:t>
            </a:r>
            <a:r>
              <a:rPr lang="en-US" b="1" dirty="0" err="1" smtClean="0"/>
              <a:t>zusammen</a:t>
            </a:r>
            <a:r>
              <a:rPr lang="en-US" dirty="0" smtClean="0"/>
              <a:t> </a:t>
            </a:r>
            <a:r>
              <a:rPr lang="en-US" dirty="0" err="1" smtClean="0"/>
              <a:t>vergleichen</a:t>
            </a:r>
            <a:endParaRPr lang="en-US" dirty="0" smtClean="0"/>
          </a:p>
          <a:p>
            <a:pPr lvl="1"/>
            <a:r>
              <a:rPr lang="en-US" dirty="0" smtClean="0"/>
              <a:t>Conjugation chart of regular verb</a:t>
            </a:r>
          </a:p>
          <a:p>
            <a:pPr lvl="1"/>
            <a:r>
              <a:rPr lang="en-US" dirty="0" smtClean="0"/>
              <a:t>Conjugation chart of </a:t>
            </a:r>
            <a:r>
              <a:rPr lang="en-US" dirty="0" err="1" smtClean="0"/>
              <a:t>möchten</a:t>
            </a: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err="1"/>
              <a:t>Hausaufgaben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Quiz coming up:  </a:t>
            </a:r>
            <a:r>
              <a:rPr lang="en-US" dirty="0" err="1"/>
              <a:t>Kapitel</a:t>
            </a:r>
            <a:r>
              <a:rPr lang="en-US" dirty="0"/>
              <a:t> 1 – 5 (</a:t>
            </a:r>
            <a:r>
              <a:rPr lang="en-US" dirty="0" err="1"/>
              <a:t>Sommerhausaufgaben</a:t>
            </a:r>
            <a:r>
              <a:rPr lang="en-US" dirty="0"/>
              <a:t>)</a:t>
            </a:r>
          </a:p>
          <a:p>
            <a:pPr lvl="1"/>
            <a:r>
              <a:rPr lang="en-US" dirty="0" err="1"/>
              <a:t>Wiederholen</a:t>
            </a:r>
            <a:r>
              <a:rPr lang="en-US" dirty="0"/>
              <a:t>: </a:t>
            </a:r>
            <a:r>
              <a:rPr lang="en-US" dirty="0" err="1"/>
              <a:t>Kapitel</a:t>
            </a:r>
            <a:r>
              <a:rPr lang="en-US" dirty="0"/>
              <a:t> 5 – 7 until page 40 (last page) (</a:t>
            </a:r>
            <a:r>
              <a:rPr lang="en-US" dirty="0" err="1"/>
              <a:t>Sommerhausaufgaben</a:t>
            </a:r>
            <a:r>
              <a:rPr lang="en-US" dirty="0"/>
              <a:t>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Edmodo (C hour: vnt0dv</a:t>
            </a:r>
            <a:r>
              <a:rPr lang="en-US" b="1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Edmodo (D hour: tfhb9x)</a:t>
            </a:r>
          </a:p>
          <a:p>
            <a:pPr marL="320040" lvl="1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912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82846"/>
            <a:ext cx="6781800" cy="789354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Gruppenarbeit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71847"/>
            <a:ext cx="7543800" cy="4410999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 err="1"/>
              <a:t>Gruppen</a:t>
            </a:r>
            <a:r>
              <a:rPr lang="en-US" dirty="0"/>
              <a:t>: </a:t>
            </a:r>
          </a:p>
          <a:p>
            <a:pPr lvl="2"/>
            <a:r>
              <a:rPr lang="en-US" u="sng" dirty="0"/>
              <a:t>C </a:t>
            </a:r>
            <a:r>
              <a:rPr lang="en-US" u="sng" dirty="0" err="1"/>
              <a:t>Stunde</a:t>
            </a:r>
            <a:r>
              <a:rPr lang="en-US" dirty="0"/>
              <a:t>: Siobhan, </a:t>
            </a:r>
            <a:r>
              <a:rPr lang="en-US" dirty="0" err="1"/>
              <a:t>Jozzi</a:t>
            </a:r>
            <a:r>
              <a:rPr lang="en-US" dirty="0"/>
              <a:t>, Hayden, Victoria, Curtis, </a:t>
            </a:r>
            <a:r>
              <a:rPr lang="en-US" dirty="0" err="1"/>
              <a:t>Kymberli</a:t>
            </a:r>
            <a:r>
              <a:rPr lang="en-US" dirty="0"/>
              <a:t>, </a:t>
            </a:r>
            <a:r>
              <a:rPr lang="en-US" dirty="0" err="1"/>
              <a:t>Ayannah</a:t>
            </a:r>
            <a:r>
              <a:rPr lang="en-US" dirty="0"/>
              <a:t>, Deena, Arielle, </a:t>
            </a:r>
            <a:r>
              <a:rPr lang="en-US" dirty="0" err="1"/>
              <a:t>Destane</a:t>
            </a:r>
            <a:r>
              <a:rPr lang="en-US" dirty="0"/>
              <a:t>, </a:t>
            </a:r>
            <a:r>
              <a:rPr lang="en-US" dirty="0" err="1"/>
              <a:t>Kierra</a:t>
            </a:r>
            <a:r>
              <a:rPr lang="en-US" dirty="0"/>
              <a:t> W., </a:t>
            </a:r>
            <a:r>
              <a:rPr lang="en-US" dirty="0" err="1"/>
              <a:t>Talynn</a:t>
            </a:r>
            <a:r>
              <a:rPr lang="en-US" dirty="0"/>
              <a:t>, </a:t>
            </a:r>
            <a:r>
              <a:rPr lang="en-US" dirty="0" smtClean="0"/>
              <a:t>Clarence</a:t>
            </a:r>
          </a:p>
          <a:p>
            <a:pPr marL="640080" lvl="2" indent="0">
              <a:buNone/>
            </a:pPr>
            <a:endParaRPr lang="en-US" dirty="0"/>
          </a:p>
          <a:p>
            <a:pPr lvl="2"/>
            <a:r>
              <a:rPr lang="en-US" u="sng" dirty="0"/>
              <a:t>D </a:t>
            </a:r>
            <a:r>
              <a:rPr lang="en-US" u="sng" dirty="0" err="1"/>
              <a:t>Stunde</a:t>
            </a:r>
            <a:r>
              <a:rPr lang="en-US" dirty="0"/>
              <a:t>: Calvin, Chris, </a:t>
            </a:r>
            <a:r>
              <a:rPr lang="en-US" dirty="0" err="1"/>
              <a:t>Dezjuan</a:t>
            </a:r>
            <a:r>
              <a:rPr lang="en-US" dirty="0"/>
              <a:t>, </a:t>
            </a:r>
            <a:r>
              <a:rPr lang="en-US" dirty="0" err="1"/>
              <a:t>Jala</a:t>
            </a:r>
            <a:r>
              <a:rPr lang="en-US" dirty="0"/>
              <a:t>, Michael, Carlos, Billy, </a:t>
            </a:r>
            <a:r>
              <a:rPr lang="en-US" dirty="0" err="1"/>
              <a:t>Kamerin</a:t>
            </a:r>
            <a:r>
              <a:rPr lang="en-US" dirty="0"/>
              <a:t>, Vanessa, </a:t>
            </a:r>
            <a:r>
              <a:rPr lang="en-US" dirty="0" smtClean="0"/>
              <a:t>Tyra</a:t>
            </a:r>
          </a:p>
          <a:p>
            <a:pPr marL="640080" lvl="2" indent="0">
              <a:buNone/>
            </a:pPr>
            <a:endParaRPr lang="en-US" dirty="0"/>
          </a:p>
          <a:p>
            <a:pPr lvl="1"/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dürfen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mehr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drei</a:t>
            </a:r>
            <a:r>
              <a:rPr lang="en-US" dirty="0"/>
              <a:t> </a:t>
            </a:r>
            <a:r>
              <a:rPr lang="en-US" dirty="0" err="1"/>
              <a:t>Schüler</a:t>
            </a:r>
            <a:r>
              <a:rPr lang="en-US" dirty="0"/>
              <a:t> in </a:t>
            </a:r>
            <a:r>
              <a:rPr lang="en-US" dirty="0" err="1"/>
              <a:t>einer</a:t>
            </a:r>
            <a:r>
              <a:rPr lang="en-US" dirty="0"/>
              <a:t> </a:t>
            </a:r>
            <a:r>
              <a:rPr lang="en-US" dirty="0" err="1"/>
              <a:t>Gruppe</a:t>
            </a:r>
            <a:r>
              <a:rPr lang="en-US" dirty="0"/>
              <a:t> </a:t>
            </a:r>
            <a:r>
              <a:rPr lang="en-US" dirty="0" err="1"/>
              <a:t>sein</a:t>
            </a:r>
            <a:r>
              <a:rPr lang="en-US" dirty="0"/>
              <a:t>!</a:t>
            </a:r>
          </a:p>
          <a:p>
            <a:pPr lvl="1"/>
            <a:r>
              <a:rPr lang="en-US" dirty="0" err="1"/>
              <a:t>Besprecht</a:t>
            </a:r>
            <a:r>
              <a:rPr lang="en-US" dirty="0"/>
              <a:t> </a:t>
            </a:r>
            <a:r>
              <a:rPr lang="en-US" dirty="0" err="1"/>
              <a:t>Kapitel</a:t>
            </a:r>
            <a:r>
              <a:rPr lang="en-US" dirty="0"/>
              <a:t> </a:t>
            </a:r>
            <a:r>
              <a:rPr lang="en-US" b="1" dirty="0"/>
              <a:t>3 &amp; 4 &amp; 5 </a:t>
            </a:r>
            <a:r>
              <a:rPr lang="en-US" b="1" dirty="0" smtClean="0"/>
              <a:t>bis </a:t>
            </a:r>
            <a:r>
              <a:rPr lang="en-US" b="1" dirty="0" err="1" smtClean="0"/>
              <a:t>Seite</a:t>
            </a:r>
            <a:r>
              <a:rPr lang="en-US" b="1" dirty="0" smtClean="0"/>
              <a:t> </a:t>
            </a:r>
            <a:r>
              <a:rPr lang="en-US" b="1" dirty="0"/>
              <a:t>32 </a:t>
            </a:r>
            <a:r>
              <a:rPr lang="en-US" dirty="0" err="1"/>
              <a:t>miteinander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Habt</a:t>
            </a:r>
            <a:r>
              <a:rPr lang="en-US" dirty="0"/>
              <a:t> </a:t>
            </a:r>
            <a:r>
              <a:rPr lang="en-US" dirty="0" err="1"/>
              <a:t>ihr</a:t>
            </a:r>
            <a:r>
              <a:rPr lang="en-US" dirty="0"/>
              <a:t> </a:t>
            </a:r>
            <a:r>
              <a:rPr lang="en-US" dirty="0" err="1"/>
              <a:t>Fragen</a:t>
            </a:r>
            <a:r>
              <a:rPr lang="en-US" dirty="0"/>
              <a:t>??? </a:t>
            </a:r>
            <a:r>
              <a:rPr lang="en-US" dirty="0" err="1"/>
              <a:t>Bitte</a:t>
            </a:r>
            <a:r>
              <a:rPr lang="en-US" dirty="0"/>
              <a:t> </a:t>
            </a:r>
            <a:r>
              <a:rPr lang="en-US" dirty="0" err="1"/>
              <a:t>melden</a:t>
            </a:r>
            <a:r>
              <a:rPr lang="en-US" dirty="0"/>
              <a:t>! (</a:t>
            </a:r>
            <a:r>
              <a:rPr lang="en-US" dirty="0" err="1"/>
              <a:t>melden</a:t>
            </a:r>
            <a:r>
              <a:rPr lang="en-US" dirty="0"/>
              <a:t> – raise your hand)</a:t>
            </a:r>
          </a:p>
          <a:p>
            <a:pPr lvl="1"/>
            <a:r>
              <a:rPr lang="en-US" dirty="0" err="1"/>
              <a:t>Fragen</a:t>
            </a:r>
            <a:r>
              <a:rPr lang="en-US" dirty="0"/>
              <a:t> </a:t>
            </a:r>
            <a:r>
              <a:rPr lang="en-US" dirty="0" err="1"/>
              <a:t>gemeinsam</a:t>
            </a:r>
            <a:r>
              <a:rPr lang="en-US" dirty="0"/>
              <a:t> </a:t>
            </a:r>
            <a:r>
              <a:rPr lang="en-US" dirty="0" err="1"/>
              <a:t>besprechen</a:t>
            </a:r>
            <a:endParaRPr lang="en-US" dirty="0"/>
          </a:p>
          <a:p>
            <a:pPr marL="320040" lvl="1" indent="0">
              <a:buNone/>
            </a:pPr>
            <a:endParaRPr lang="en-US" dirty="0"/>
          </a:p>
          <a:p>
            <a:r>
              <a:rPr lang="en-US" dirty="0" err="1"/>
              <a:t>Hausaufgaben</a:t>
            </a:r>
            <a:r>
              <a:rPr lang="en-US" dirty="0"/>
              <a:t>: </a:t>
            </a:r>
          </a:p>
          <a:p>
            <a:pPr lvl="1"/>
            <a:r>
              <a:rPr lang="en-US" dirty="0"/>
              <a:t>Quiz coming up:  </a:t>
            </a:r>
            <a:r>
              <a:rPr lang="en-US" dirty="0" err="1"/>
              <a:t>Kapitel</a:t>
            </a:r>
            <a:r>
              <a:rPr lang="en-US" dirty="0"/>
              <a:t> 1 </a:t>
            </a:r>
            <a:r>
              <a:rPr lang="en-US" dirty="0" smtClean="0"/>
              <a:t>– 5 (</a:t>
            </a:r>
            <a:r>
              <a:rPr lang="en-US" dirty="0" err="1" smtClean="0"/>
              <a:t>Sommerhausaufgaben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err="1"/>
              <a:t>Wiederholen</a:t>
            </a:r>
            <a:r>
              <a:rPr lang="en-US" dirty="0"/>
              <a:t>: </a:t>
            </a:r>
            <a:r>
              <a:rPr lang="en-US" dirty="0" err="1"/>
              <a:t>Kapitel</a:t>
            </a:r>
            <a:r>
              <a:rPr lang="en-US" dirty="0"/>
              <a:t> 5 – 7 until page 40 (last page</a:t>
            </a:r>
            <a:r>
              <a:rPr lang="en-US" dirty="0" smtClean="0"/>
              <a:t>) (</a:t>
            </a:r>
            <a:r>
              <a:rPr lang="en-US" dirty="0" err="1" smtClean="0"/>
              <a:t>Sommerhausaufgaben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Edmodo (C hour: vnt0dv)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22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3752</TotalTime>
  <Words>252</Words>
  <Application>Microsoft Macintosh PowerPoint</Application>
  <PresentationFormat>On-screen Show (4:3)</PresentationFormat>
  <Paragraphs>38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NewsPrint</vt:lpstr>
      <vt:lpstr>Deutsch 2</vt:lpstr>
      <vt:lpstr>Freitag, der 21. September 2012 Deutsch 2 (C&amp;D Stunde) Heute ist ein F-Tag.</vt:lpstr>
      <vt:lpstr>Gruppenarbeit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82</cp:revision>
  <dcterms:created xsi:type="dcterms:W3CDTF">2012-09-05T12:40:42Z</dcterms:created>
  <dcterms:modified xsi:type="dcterms:W3CDTF">2012-09-21T19:41:34Z</dcterms:modified>
</cp:coreProperties>
</file>