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</p:sldMasterIdLst>
  <p:sldIdLst>
    <p:sldId id="256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4" autoAdjust="0"/>
    <p:restoredTop sz="94617" autoAdjust="0"/>
  </p:normalViewPr>
  <p:slideViewPr>
    <p:cSldViewPr snapToGrid="0" snapToObjects="1">
      <p:cViewPr>
        <p:scale>
          <a:sx n="130" d="100"/>
          <a:sy n="130" d="100"/>
        </p:scale>
        <p:origin x="-80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50D65-C64D-44FB-9152-4CC2DE0C9198}" type="datetime1">
              <a:rPr lang="en-US" smtClean="0"/>
              <a:pPr/>
              <a:t>9/18/12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35EB0-D091-417E-ACD5-D65E1C7D8524}" type="datetime1">
              <a:rPr lang="en-US" smtClean="0"/>
              <a:pPr/>
              <a:t>9/18/12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A09F9-C7D6-4C52-A7E8-5101239A0BA2}" type="datetime1">
              <a:rPr lang="en-US" smtClean="0"/>
              <a:pPr/>
              <a:t>9/18/12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E64A4-35FB-42B6-9183-2C0CE0E36649}" type="datetime1">
              <a:rPr lang="en-US" smtClean="0"/>
              <a:pPr/>
              <a:t>9/18/12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683B9-6ECA-47FA-93CF-B124A0FAC208}" type="datetime1">
              <a:rPr lang="en-US" smtClean="0"/>
              <a:pPr/>
              <a:t>9/18/12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FF66B-9476-4BB3-85E9-E01854F07F90}" type="datetime1">
              <a:rPr lang="en-US" smtClean="0"/>
              <a:pPr/>
              <a:t>9/18/12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23FBD-8F7D-4F85-8085-67BFDB05CB71}" type="datetime1">
              <a:rPr lang="en-US" smtClean="0"/>
              <a:pPr/>
              <a:t>9/18/12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89A-1220-4441-8676-44A034051BFD}" type="datetime1">
              <a:rPr lang="en-US" smtClean="0"/>
              <a:pPr/>
              <a:t>9/18/12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8A266-E364-4B5E-98DD-432668182E1E}" type="datetime1">
              <a:rPr lang="en-US" smtClean="0"/>
              <a:pPr/>
              <a:t>9/18/12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F2040-9975-4642-A906-1DF87F8BE202}" type="datetime1">
              <a:rPr lang="en-US" smtClean="0"/>
              <a:pPr/>
              <a:t>9/18/12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7D5FE-740C-46F5-801A-FA5477D9711F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52B4A-BA08-4841-AB08-A0D822ABC34D}" type="datetime1">
              <a:rPr lang="en-US" smtClean="0"/>
              <a:pPr/>
              <a:t>9/18/12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5D48070-6A81-47D0-9810-1540B9FEFF61}" type="datetime1">
              <a:rPr lang="en-US" smtClean="0"/>
              <a:pPr/>
              <a:t>9/18/12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FEBEB0A-9E3D-4B14-9782-E2AE3DA60D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Deutsch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 &amp; D </a:t>
            </a:r>
            <a:r>
              <a:rPr lang="en-US" dirty="0" err="1" smtClean="0"/>
              <a:t>Stunde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447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0"/>
            <a:ext cx="6781800" cy="8382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Dienstag</a:t>
            </a:r>
            <a:r>
              <a:rPr lang="en-US" sz="2800" dirty="0" smtClean="0"/>
              <a:t>, der 18. September 2012</a:t>
            </a:r>
            <a:br>
              <a:rPr lang="en-US" sz="2800" dirty="0" smtClean="0"/>
            </a:br>
            <a:r>
              <a:rPr lang="en-US" sz="2000" dirty="0"/>
              <a:t>Deutsch 2 (C&amp;D </a:t>
            </a:r>
            <a:r>
              <a:rPr lang="en-US" sz="2000" dirty="0" err="1"/>
              <a:t>Stunde</a:t>
            </a:r>
            <a:r>
              <a:rPr lang="en-US" sz="2000" dirty="0"/>
              <a:t>)	</a:t>
            </a:r>
            <a:r>
              <a:rPr lang="en-US" sz="2000" dirty="0" err="1"/>
              <a:t>Heute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en-US" sz="2000" dirty="0"/>
              <a:t> </a:t>
            </a:r>
            <a:r>
              <a:rPr lang="en-US" sz="2000" dirty="0" err="1"/>
              <a:t>ein</a:t>
            </a:r>
            <a:r>
              <a:rPr lang="en-US" sz="2000" dirty="0"/>
              <a:t> C</a:t>
            </a:r>
            <a:r>
              <a:rPr lang="en-US" sz="2000" dirty="0" smtClean="0"/>
              <a:t>-Tag.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99" y="1017954"/>
            <a:ext cx="7805615" cy="457004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Unit: Review &amp; (</a:t>
            </a:r>
            <a:r>
              <a:rPr lang="en-US" dirty="0" err="1" smtClean="0"/>
              <a:t>Wo</a:t>
            </a:r>
            <a:r>
              <a:rPr lang="en-US" dirty="0" smtClean="0"/>
              <a:t> auf der Welt…)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Objective:</a:t>
            </a:r>
          </a:p>
          <a:p>
            <a:pPr lvl="1"/>
            <a:r>
              <a:rPr lang="en-US" dirty="0" smtClean="0"/>
              <a:t>Review of grammar concepts and vocabulary</a:t>
            </a:r>
          </a:p>
          <a:p>
            <a:pPr lvl="1"/>
            <a:r>
              <a:rPr lang="en-US" dirty="0" smtClean="0"/>
              <a:t>reinforce communication skills</a:t>
            </a:r>
          </a:p>
          <a:p>
            <a:pPr lvl="1"/>
            <a:r>
              <a:rPr lang="en-US" dirty="0" smtClean="0"/>
              <a:t>Books</a:t>
            </a:r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smtClean="0"/>
              <a:t>Der </a:t>
            </a:r>
            <a:r>
              <a:rPr lang="en-US" dirty="0" err="1" smtClean="0"/>
              <a:t>Unterricht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Welcher</a:t>
            </a:r>
            <a:r>
              <a:rPr lang="en-US" dirty="0" smtClean="0"/>
              <a:t> Tag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heute</a:t>
            </a:r>
            <a:r>
              <a:rPr lang="en-US" dirty="0" smtClean="0"/>
              <a:t>? Wie </a:t>
            </a:r>
            <a:r>
              <a:rPr lang="en-US" dirty="0" err="1" smtClean="0"/>
              <a:t>ist</a:t>
            </a:r>
            <a:r>
              <a:rPr lang="en-US" dirty="0" smtClean="0"/>
              <a:t> das Wetter? Wie </a:t>
            </a:r>
            <a:r>
              <a:rPr lang="en-US" dirty="0" err="1" smtClean="0"/>
              <a:t>viel</a:t>
            </a:r>
            <a:r>
              <a:rPr lang="en-US" dirty="0" smtClean="0"/>
              <a:t> </a:t>
            </a:r>
            <a:r>
              <a:rPr lang="en-US" dirty="0" err="1" smtClean="0"/>
              <a:t>Uhr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Gruppenarbeit</a:t>
            </a:r>
            <a:r>
              <a:rPr lang="en-US" dirty="0" smtClean="0"/>
              <a:t>: </a:t>
            </a:r>
            <a:r>
              <a:rPr lang="en-US" dirty="0" err="1" smtClean="0"/>
              <a:t>Sommerhausaufgaben</a:t>
            </a:r>
            <a:r>
              <a:rPr lang="en-US" dirty="0" smtClean="0"/>
              <a:t> </a:t>
            </a:r>
            <a:r>
              <a:rPr lang="en-US" dirty="0" err="1" smtClean="0"/>
              <a:t>prüfen</a:t>
            </a:r>
            <a:r>
              <a:rPr lang="en-US" dirty="0" smtClean="0"/>
              <a:t> (to check)</a:t>
            </a:r>
          </a:p>
          <a:p>
            <a:pPr lvl="1"/>
            <a:r>
              <a:rPr lang="en-US" dirty="0" err="1" smtClean="0"/>
              <a:t>Gruppen</a:t>
            </a:r>
            <a:r>
              <a:rPr lang="en-US" dirty="0" smtClean="0"/>
              <a:t>: </a:t>
            </a:r>
          </a:p>
          <a:p>
            <a:pPr lvl="2"/>
            <a:r>
              <a:rPr lang="en-US" u="sng" dirty="0" smtClean="0"/>
              <a:t>C </a:t>
            </a:r>
            <a:r>
              <a:rPr lang="en-US" u="sng" dirty="0" err="1" smtClean="0"/>
              <a:t>Stunde</a:t>
            </a:r>
            <a:r>
              <a:rPr lang="en-US" dirty="0" smtClean="0"/>
              <a:t>: Siobhan</a:t>
            </a:r>
            <a:r>
              <a:rPr lang="en-US" dirty="0"/>
              <a:t>, </a:t>
            </a:r>
            <a:r>
              <a:rPr lang="en-US" dirty="0" err="1"/>
              <a:t>Jozzi</a:t>
            </a:r>
            <a:r>
              <a:rPr lang="en-US" dirty="0"/>
              <a:t>, Hayden, Victoria, Curtis, </a:t>
            </a:r>
            <a:r>
              <a:rPr lang="en-US" dirty="0" err="1"/>
              <a:t>Kymberli</a:t>
            </a:r>
            <a:r>
              <a:rPr lang="en-US" dirty="0"/>
              <a:t>, </a:t>
            </a:r>
            <a:r>
              <a:rPr lang="en-US" dirty="0" err="1"/>
              <a:t>Ayannah</a:t>
            </a:r>
            <a:r>
              <a:rPr lang="en-US" dirty="0"/>
              <a:t>, Deena, Arielle, </a:t>
            </a:r>
            <a:r>
              <a:rPr lang="en-US" dirty="0" err="1"/>
              <a:t>Destane</a:t>
            </a:r>
            <a:r>
              <a:rPr lang="en-US" dirty="0"/>
              <a:t>, </a:t>
            </a:r>
            <a:r>
              <a:rPr lang="en-US" dirty="0" err="1"/>
              <a:t>Kierra</a:t>
            </a:r>
            <a:r>
              <a:rPr lang="en-US" dirty="0"/>
              <a:t> W., </a:t>
            </a:r>
            <a:r>
              <a:rPr lang="en-US" dirty="0" err="1"/>
              <a:t>Talynn</a:t>
            </a:r>
            <a:r>
              <a:rPr lang="en-US" dirty="0"/>
              <a:t>, </a:t>
            </a:r>
            <a:r>
              <a:rPr lang="en-US" dirty="0" smtClean="0"/>
              <a:t>Clarence</a:t>
            </a:r>
          </a:p>
          <a:p>
            <a:pPr lvl="2"/>
            <a:r>
              <a:rPr lang="en-US" u="sng" dirty="0" smtClean="0"/>
              <a:t>D </a:t>
            </a:r>
            <a:r>
              <a:rPr lang="en-US" u="sng" dirty="0" err="1" smtClean="0"/>
              <a:t>Stunde</a:t>
            </a:r>
            <a:r>
              <a:rPr lang="en-US" dirty="0" smtClean="0"/>
              <a:t>: Calvin, Chris, </a:t>
            </a:r>
            <a:r>
              <a:rPr lang="en-US" dirty="0" err="1" smtClean="0"/>
              <a:t>Dezjuan</a:t>
            </a:r>
            <a:r>
              <a:rPr lang="en-US" dirty="0" smtClean="0"/>
              <a:t>, </a:t>
            </a:r>
            <a:r>
              <a:rPr lang="en-US" dirty="0" err="1" smtClean="0"/>
              <a:t>Jala</a:t>
            </a:r>
            <a:r>
              <a:rPr lang="en-US" dirty="0" smtClean="0"/>
              <a:t>, Michael, Carlos, Billy, </a:t>
            </a:r>
            <a:r>
              <a:rPr lang="en-US" dirty="0" err="1" smtClean="0"/>
              <a:t>Kamerin</a:t>
            </a:r>
            <a:r>
              <a:rPr lang="en-US" dirty="0" smtClean="0"/>
              <a:t>, Vanessa, Tyra</a:t>
            </a:r>
            <a:endParaRPr lang="en-US" dirty="0"/>
          </a:p>
          <a:p>
            <a:pPr lvl="1"/>
            <a:r>
              <a:rPr lang="en-US" dirty="0" err="1" smtClean="0"/>
              <a:t>Es</a:t>
            </a:r>
            <a:r>
              <a:rPr lang="en-US" dirty="0" smtClean="0"/>
              <a:t> </a:t>
            </a:r>
            <a:r>
              <a:rPr lang="en-US" dirty="0" err="1" smtClean="0"/>
              <a:t>dürfen</a:t>
            </a:r>
            <a:r>
              <a:rPr lang="en-US" dirty="0" smtClean="0"/>
              <a:t> </a:t>
            </a:r>
            <a:r>
              <a:rPr lang="en-US" dirty="0" err="1" smtClean="0"/>
              <a:t>nicht</a:t>
            </a:r>
            <a:r>
              <a:rPr lang="en-US" dirty="0" smtClean="0"/>
              <a:t> </a:t>
            </a:r>
            <a:r>
              <a:rPr lang="en-US" dirty="0" err="1" smtClean="0"/>
              <a:t>mehr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drei</a:t>
            </a:r>
            <a:r>
              <a:rPr lang="en-US" dirty="0" smtClean="0"/>
              <a:t> </a:t>
            </a:r>
            <a:r>
              <a:rPr lang="en-US" dirty="0" err="1" smtClean="0"/>
              <a:t>Schüler</a:t>
            </a:r>
            <a:r>
              <a:rPr lang="en-US" dirty="0" smtClean="0"/>
              <a:t> in </a:t>
            </a:r>
            <a:r>
              <a:rPr lang="en-US" dirty="0" err="1" smtClean="0"/>
              <a:t>einer</a:t>
            </a:r>
            <a:r>
              <a:rPr lang="en-US" dirty="0" smtClean="0"/>
              <a:t> </a:t>
            </a:r>
            <a:r>
              <a:rPr lang="en-US" dirty="0" err="1" smtClean="0"/>
              <a:t>Gruppe</a:t>
            </a:r>
            <a:r>
              <a:rPr lang="en-US" dirty="0" smtClean="0"/>
              <a:t> </a:t>
            </a:r>
            <a:r>
              <a:rPr lang="en-US" dirty="0" err="1" smtClean="0"/>
              <a:t>sein</a:t>
            </a:r>
            <a:r>
              <a:rPr lang="en-US" dirty="0" smtClean="0"/>
              <a:t>!</a:t>
            </a:r>
          </a:p>
          <a:p>
            <a:pPr lvl="1"/>
            <a:r>
              <a:rPr lang="en-US" dirty="0" err="1"/>
              <a:t>Bücher</a:t>
            </a:r>
            <a:r>
              <a:rPr lang="en-US" dirty="0"/>
              <a:t> in der </a:t>
            </a:r>
            <a:r>
              <a:rPr lang="en-US" dirty="0" err="1"/>
              <a:t>Zwischenzeit</a:t>
            </a:r>
            <a:r>
              <a:rPr lang="en-US" dirty="0"/>
              <a:t> </a:t>
            </a:r>
            <a:r>
              <a:rPr lang="en-US" dirty="0" err="1"/>
              <a:t>austeilen</a:t>
            </a:r>
            <a:r>
              <a:rPr lang="en-US" dirty="0"/>
              <a:t> (hand out) und </a:t>
            </a:r>
            <a:r>
              <a:rPr lang="en-US" dirty="0" err="1"/>
              <a:t>eintragen</a:t>
            </a:r>
            <a:r>
              <a:rPr lang="en-US" dirty="0"/>
              <a:t> (sign in)</a:t>
            </a:r>
          </a:p>
          <a:p>
            <a:pPr lvl="1"/>
            <a:r>
              <a:rPr lang="en-US" dirty="0" err="1" smtClean="0"/>
              <a:t>Besprecht</a:t>
            </a:r>
            <a:r>
              <a:rPr lang="en-US" dirty="0" smtClean="0"/>
              <a:t> </a:t>
            </a:r>
            <a:r>
              <a:rPr lang="en-US" dirty="0" err="1" smtClean="0"/>
              <a:t>Kapitel</a:t>
            </a:r>
            <a:r>
              <a:rPr lang="en-US" dirty="0" smtClean="0"/>
              <a:t> 1 &amp; 2 </a:t>
            </a:r>
            <a:r>
              <a:rPr lang="en-US" dirty="0" err="1" smtClean="0"/>
              <a:t>miteinander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Habt</a:t>
            </a:r>
            <a:r>
              <a:rPr lang="en-US" dirty="0" smtClean="0"/>
              <a:t> </a:t>
            </a:r>
            <a:r>
              <a:rPr lang="en-US" dirty="0" err="1" smtClean="0"/>
              <a:t>ihr</a:t>
            </a:r>
            <a:r>
              <a:rPr lang="en-US" dirty="0" smtClean="0"/>
              <a:t> </a:t>
            </a:r>
            <a:r>
              <a:rPr lang="en-US" dirty="0" err="1" smtClean="0"/>
              <a:t>Fragen</a:t>
            </a:r>
            <a:r>
              <a:rPr lang="en-US" dirty="0" smtClean="0"/>
              <a:t>??? </a:t>
            </a:r>
            <a:r>
              <a:rPr lang="en-US" dirty="0" err="1" smtClean="0"/>
              <a:t>Bitte</a:t>
            </a:r>
            <a:r>
              <a:rPr lang="en-US" dirty="0" smtClean="0"/>
              <a:t> </a:t>
            </a:r>
            <a:r>
              <a:rPr lang="en-US" dirty="0" err="1" smtClean="0"/>
              <a:t>melden</a:t>
            </a:r>
            <a:r>
              <a:rPr lang="en-US" dirty="0" smtClean="0"/>
              <a:t>! (</a:t>
            </a:r>
            <a:r>
              <a:rPr lang="en-US" dirty="0" err="1" smtClean="0"/>
              <a:t>melden</a:t>
            </a:r>
            <a:r>
              <a:rPr lang="en-US" dirty="0" smtClean="0"/>
              <a:t> – raise your hand)</a:t>
            </a:r>
          </a:p>
          <a:p>
            <a:pPr lvl="1"/>
            <a:r>
              <a:rPr lang="en-US" dirty="0" err="1" smtClean="0"/>
              <a:t>Fragen</a:t>
            </a:r>
            <a:r>
              <a:rPr lang="en-US" dirty="0" smtClean="0"/>
              <a:t> </a:t>
            </a:r>
            <a:r>
              <a:rPr lang="en-US" dirty="0" err="1" smtClean="0"/>
              <a:t>gemeinsam</a:t>
            </a:r>
            <a:r>
              <a:rPr lang="en-US" dirty="0" smtClean="0"/>
              <a:t> </a:t>
            </a:r>
            <a:r>
              <a:rPr lang="en-US" dirty="0" err="1" smtClean="0"/>
              <a:t>besprechen</a:t>
            </a:r>
            <a:endParaRPr lang="en-US" dirty="0" smtClean="0"/>
          </a:p>
          <a:p>
            <a:pPr marL="320040" lvl="1" indent="0">
              <a:buNone/>
            </a:pPr>
            <a:endParaRPr lang="en-US" dirty="0" smtClean="0"/>
          </a:p>
          <a:p>
            <a:r>
              <a:rPr lang="en-US" dirty="0" err="1" smtClean="0"/>
              <a:t>Hausaufgaben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Quiz </a:t>
            </a:r>
            <a:r>
              <a:rPr lang="en-US" dirty="0" err="1" smtClean="0"/>
              <a:t>Kapitel</a:t>
            </a:r>
            <a:r>
              <a:rPr lang="en-US" dirty="0" smtClean="0"/>
              <a:t> 1 &amp; 2</a:t>
            </a:r>
            <a:endParaRPr lang="en-US" dirty="0"/>
          </a:p>
          <a:p>
            <a:pPr lvl="1"/>
            <a:r>
              <a:rPr lang="en-US" dirty="0" err="1" smtClean="0"/>
              <a:t>Wiederholen</a:t>
            </a:r>
            <a:r>
              <a:rPr lang="en-US" dirty="0" smtClean="0"/>
              <a:t>: </a:t>
            </a:r>
            <a:r>
              <a:rPr lang="en-US" dirty="0" err="1" smtClean="0"/>
              <a:t>Kapitel</a:t>
            </a:r>
            <a:r>
              <a:rPr lang="en-US" dirty="0" smtClean="0"/>
              <a:t> 3 &amp; 4 &amp; 5 until page 32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491255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Newsprint.thmx</Template>
  <TotalTime>3331</TotalTime>
  <Words>188</Words>
  <Application>Microsoft Macintosh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NewsPrint</vt:lpstr>
      <vt:lpstr>Deutsch 2</vt:lpstr>
      <vt:lpstr>Dienstag, der 18. September 2012 Deutsch 2 (C&amp;D Stunde) Heute ist ein C-Tag.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2</dc:title>
  <dc:creator>Britta Scheibel</dc:creator>
  <cp:lastModifiedBy>Britta Scheibel</cp:lastModifiedBy>
  <cp:revision>70</cp:revision>
  <dcterms:created xsi:type="dcterms:W3CDTF">2012-09-05T12:40:42Z</dcterms:created>
  <dcterms:modified xsi:type="dcterms:W3CDTF">2012-09-18T16:27:50Z</dcterms:modified>
</cp:coreProperties>
</file>