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>
        <p:scale>
          <a:sx n="108" d="100"/>
          <a:sy n="108" d="100"/>
        </p:scale>
        <p:origin x="6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9/12/12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727619"/>
            <a:ext cx="8233522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Mittwoch</a:t>
            </a:r>
            <a:r>
              <a:rPr lang="en-US" sz="2800" dirty="0" smtClean="0"/>
              <a:t>, der 12. September 2012</a:t>
            </a: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2000" dirty="0" smtClean="0"/>
              <a:t>Deutsch 2 (C&amp;D </a:t>
            </a:r>
            <a:r>
              <a:rPr lang="en-US" sz="2000" dirty="0" err="1" smtClean="0"/>
              <a:t>Stunde</a:t>
            </a:r>
            <a:r>
              <a:rPr lang="en-US" sz="2000" dirty="0" smtClean="0"/>
              <a:t>)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F – Tag! 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99771" y="2417778"/>
            <a:ext cx="7658605" cy="406626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Unit: </a:t>
            </a:r>
            <a:r>
              <a:rPr lang="en-US" dirty="0" smtClean="0"/>
              <a:t>(Review &amp;) Project: </a:t>
            </a:r>
            <a:r>
              <a:rPr lang="en-US" dirty="0" err="1" smtClean="0"/>
              <a:t>Wo</a:t>
            </a:r>
            <a:r>
              <a:rPr lang="en-US" dirty="0" smtClean="0"/>
              <a:t> auf der Welt… (Where in the world…)</a:t>
            </a:r>
          </a:p>
          <a:p>
            <a:pPr marL="68580" indent="0"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Objectives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To communicate with other students who learn German – somewhere in the world</a:t>
            </a:r>
            <a:endParaRPr lang="en-US" dirty="0" smtClean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</a:t>
            </a:r>
            <a:endParaRPr lang="en-US" dirty="0"/>
          </a:p>
          <a:p>
            <a:pPr marL="8636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292934"/>
                </a:solidFill>
              </a:rPr>
              <a:t>Netbooks – </a:t>
            </a:r>
            <a:r>
              <a:rPr lang="en-US" dirty="0" err="1" smtClean="0">
                <a:solidFill>
                  <a:srgbClr val="292934"/>
                </a:solidFill>
              </a:rPr>
              <a:t>logge</a:t>
            </a:r>
            <a:r>
              <a:rPr lang="en-US" dirty="0" smtClean="0">
                <a:solidFill>
                  <a:srgbClr val="292934"/>
                </a:solidFill>
              </a:rPr>
              <a:t> </a:t>
            </a:r>
            <a:r>
              <a:rPr lang="en-US" dirty="0" err="1" smtClean="0">
                <a:solidFill>
                  <a:srgbClr val="292934"/>
                </a:solidFill>
              </a:rPr>
              <a:t>dich</a:t>
            </a:r>
            <a:r>
              <a:rPr lang="en-US" dirty="0" smtClean="0">
                <a:solidFill>
                  <a:srgbClr val="292934"/>
                </a:solidFill>
              </a:rPr>
              <a:t> </a:t>
            </a:r>
            <a:r>
              <a:rPr lang="en-US" dirty="0" err="1" smtClean="0">
                <a:solidFill>
                  <a:srgbClr val="292934"/>
                </a:solidFill>
              </a:rPr>
              <a:t>ein</a:t>
            </a:r>
            <a:r>
              <a:rPr lang="en-US" dirty="0" smtClean="0">
                <a:solidFill>
                  <a:srgbClr val="292934"/>
                </a:solidFill>
              </a:rPr>
              <a:t> 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Melde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Wikispaces</a:t>
            </a:r>
            <a:r>
              <a:rPr lang="en-US" dirty="0" smtClean="0"/>
              <a:t> an</a:t>
            </a:r>
          </a:p>
          <a:p>
            <a:pPr marL="1229360" lvl="2" indent="-514350">
              <a:buFont typeface="+mj-lt"/>
              <a:buAutoNum type="arabicPeriod"/>
            </a:pPr>
            <a:r>
              <a:rPr lang="en-US" dirty="0" smtClean="0"/>
              <a:t>C-</a:t>
            </a:r>
            <a:r>
              <a:rPr lang="en-US" dirty="0" err="1" smtClean="0"/>
              <a:t>Stunde</a:t>
            </a:r>
            <a:r>
              <a:rPr lang="en-US" dirty="0" smtClean="0"/>
              <a:t>: </a:t>
            </a:r>
            <a:r>
              <a:rPr lang="en-US" dirty="0" err="1" smtClean="0"/>
              <a:t>wo</a:t>
            </a:r>
            <a:r>
              <a:rPr lang="en-US" dirty="0" smtClean="0"/>
              <a:t>-auf-der-welt</a:t>
            </a:r>
          </a:p>
          <a:p>
            <a:pPr marL="1229360" lvl="2" indent="-514350">
              <a:buFont typeface="+mj-lt"/>
              <a:buAutoNum type="arabicPeriod"/>
            </a:pPr>
            <a:r>
              <a:rPr lang="en-US" dirty="0" smtClean="0"/>
              <a:t>D-</a:t>
            </a:r>
            <a:r>
              <a:rPr lang="en-US" dirty="0" err="1" smtClean="0"/>
              <a:t>Stunde</a:t>
            </a:r>
            <a:r>
              <a:rPr lang="en-US" dirty="0" smtClean="0"/>
              <a:t>: wo-auf-der-welt2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Logge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dich</a:t>
            </a:r>
            <a:r>
              <a:rPr lang="en-US" dirty="0" smtClean="0">
                <a:solidFill>
                  <a:srgbClr val="000000"/>
                </a:solidFill>
              </a:rPr>
              <a:t> auf </a:t>
            </a:r>
            <a:r>
              <a:rPr lang="en-US" dirty="0" err="1" smtClean="0">
                <a:solidFill>
                  <a:srgbClr val="000000"/>
                </a:solidFill>
              </a:rPr>
              <a:t>unsere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Wikiseite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ein</a:t>
            </a:r>
            <a:endParaRPr lang="en-US" dirty="0" smtClean="0">
              <a:solidFill>
                <a:srgbClr val="000000"/>
              </a:solidFill>
            </a:endParaRPr>
          </a:p>
          <a:p>
            <a:pPr marL="8636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Lese die </a:t>
            </a:r>
            <a:r>
              <a:rPr lang="en-US" dirty="0" err="1" smtClean="0">
                <a:solidFill>
                  <a:srgbClr val="000000"/>
                </a:solidFill>
              </a:rPr>
              <a:t>Aufgabe</a:t>
            </a:r>
            <a:r>
              <a:rPr lang="en-US" dirty="0" smtClean="0">
                <a:solidFill>
                  <a:srgbClr val="000000"/>
                </a:solidFill>
              </a:rPr>
              <a:t> und </a:t>
            </a:r>
            <a:r>
              <a:rPr lang="en-US" dirty="0" err="1" smtClean="0">
                <a:solidFill>
                  <a:srgbClr val="000000"/>
                </a:solidFill>
              </a:rPr>
              <a:t>arbeite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einer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Gruppe</a:t>
            </a:r>
            <a:r>
              <a:rPr lang="en-US" dirty="0" smtClean="0">
                <a:solidFill>
                  <a:srgbClr val="000000"/>
                </a:solidFill>
              </a:rPr>
              <a:t> an </a:t>
            </a:r>
            <a:r>
              <a:rPr lang="en-US" dirty="0" err="1" smtClean="0">
                <a:solidFill>
                  <a:srgbClr val="000000"/>
                </a:solidFill>
              </a:rPr>
              <a:t>einer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Antwort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( Homework &amp;Thursday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r>
              <a:rPr lang="en-US" dirty="0" smtClean="0"/>
              <a:t>Homework: </a:t>
            </a:r>
          </a:p>
          <a:p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r>
              <a:rPr lang="en-US" dirty="0" smtClean="0"/>
              <a:t>. 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 </a:t>
            </a:r>
            <a:r>
              <a:rPr lang="en-US" dirty="0" err="1" smtClean="0"/>
              <a:t>eurer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r>
              <a:rPr lang="en-US" dirty="0" smtClean="0"/>
              <a:t>? 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hört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am </a:t>
            </a:r>
            <a:r>
              <a:rPr lang="en-US" dirty="0" err="1" smtClean="0"/>
              <a:t>liebsten</a:t>
            </a:r>
            <a:r>
              <a:rPr lang="en-US" dirty="0" smtClean="0"/>
              <a:t>? 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verbringt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am </a:t>
            </a:r>
            <a:r>
              <a:rPr lang="en-US" dirty="0" err="1" smtClean="0"/>
              <a:t>liebsten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Write a good </a:t>
            </a:r>
            <a:r>
              <a:rPr lang="en-US" dirty="0" err="1" smtClean="0"/>
              <a:t>parapraph</a:t>
            </a:r>
            <a:r>
              <a:rPr lang="en-US" dirty="0" smtClean="0"/>
              <a:t> – on paper!</a:t>
            </a:r>
            <a:endParaRPr lang="en-US" dirty="0"/>
          </a:p>
          <a:p>
            <a:r>
              <a:rPr lang="en-US" dirty="0" smtClean="0"/>
              <a:t>Syllabus - last page due </a:t>
            </a:r>
            <a:r>
              <a:rPr lang="en-US" dirty="0" smtClean="0"/>
              <a:t>by Friday 9/14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54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</a:t>
            </a:r>
            <a:r>
              <a:rPr lang="en-US" dirty="0" smtClean="0"/>
              <a:t> auf der Welt…?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 in </a:t>
            </a:r>
            <a:r>
              <a:rPr lang="en-US" dirty="0" smtClean="0"/>
              <a:t>information </a:t>
            </a:r>
            <a:r>
              <a:rPr lang="en-US" dirty="0"/>
              <a:t>for Netbook</a:t>
            </a:r>
          </a:p>
          <a:p>
            <a:pPr lvl="1"/>
            <a:r>
              <a:rPr lang="en-US" dirty="0"/>
              <a:t>Username: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</a:t>
            </a:r>
            <a:r>
              <a:rPr lang="en-US" dirty="0" smtClean="0"/>
              <a:t>digits</a:t>
            </a:r>
            <a:endParaRPr lang="en-US" dirty="0"/>
          </a:p>
          <a:p>
            <a:pPr lvl="2"/>
            <a:r>
              <a:rPr lang="en-US" dirty="0"/>
              <a:t>Numbers for your birth-year – </a:t>
            </a:r>
            <a:r>
              <a:rPr lang="en-US" dirty="0" smtClean="0"/>
              <a:t>last two digits</a:t>
            </a:r>
            <a:endParaRPr lang="en-US" dirty="0"/>
          </a:p>
          <a:p>
            <a:pPr lvl="2"/>
            <a:r>
              <a:rPr lang="en-US" dirty="0"/>
              <a:t>Male – add 01  or female – add 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890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1902</TotalTime>
  <Words>216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Deutsch 2</vt:lpstr>
      <vt:lpstr>Mittwoch, der 12. September 2012 Deutsch 2 (C&amp;D Stunde) Heute ist ein F – Tag! </vt:lpstr>
      <vt:lpstr>Wo auf der Welt…?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47</cp:revision>
  <dcterms:created xsi:type="dcterms:W3CDTF">2012-09-05T12:40:42Z</dcterms:created>
  <dcterms:modified xsi:type="dcterms:W3CDTF">2012-09-12T23:59:49Z</dcterms:modified>
</cp:coreProperties>
</file>