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1"/>
  </p:sldMasterIdLst>
  <p:sldIdLst>
    <p:sldId id="256" r:id="rId2"/>
    <p:sldId id="261" r:id="rId3"/>
    <p:sldId id="291" r:id="rId4"/>
    <p:sldId id="290" r:id="rId5"/>
    <p:sldId id="292" r:id="rId6"/>
    <p:sldId id="288" r:id="rId7"/>
    <p:sldId id="284" r:id="rId8"/>
    <p:sldId id="286" r:id="rId9"/>
    <p:sldId id="283" r:id="rId10"/>
    <p:sldId id="287" r:id="rId11"/>
    <p:sldId id="285" r:id="rId12"/>
    <p:sldId id="276" r:id="rId13"/>
    <p:sldId id="262" r:id="rId14"/>
    <p:sldId id="275" r:id="rId15"/>
    <p:sldId id="277" r:id="rId16"/>
    <p:sldId id="278" r:id="rId17"/>
    <p:sldId id="281" r:id="rId18"/>
    <p:sldId id="282" r:id="rId19"/>
    <p:sldId id="270" r:id="rId20"/>
    <p:sldId id="263" r:id="rId21"/>
    <p:sldId id="28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17" autoAdjust="0"/>
  </p:normalViewPr>
  <p:slideViewPr>
    <p:cSldViewPr snapToGrid="0" snapToObjects="1">
      <p:cViewPr varScale="1">
        <p:scale>
          <a:sx n="103" d="100"/>
          <a:sy n="103" d="100"/>
        </p:scale>
        <p:origin x="-8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F150D65-C64D-44FB-9152-4CC2DE0C9198}" type="datetime1">
              <a:rPr lang="en-US" smtClean="0"/>
              <a:pPr/>
              <a:t>1/1/13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B37D5FE-740C-46F5-801A-FA5477D9711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635EB0-D091-417E-ACD5-D65E1C7D8524}" type="datetime1">
              <a:rPr lang="en-US" smtClean="0"/>
              <a:pPr/>
              <a:t>1/1/13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A09F9-C7D6-4C52-A7E8-5101239A0BA2}" type="datetime1">
              <a:rPr lang="en-US" smtClean="0"/>
              <a:pPr/>
              <a:t>1/1/13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E64A4-35FB-42B6-9183-2C0CE0E36649}" type="datetime1">
              <a:rPr lang="en-US" smtClean="0"/>
              <a:pPr/>
              <a:t>1/1/13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2683B9-6ECA-47FA-93CF-B124A0FAC208}" type="datetime1">
              <a:rPr lang="en-US" smtClean="0"/>
              <a:pPr/>
              <a:t>1/1/13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FF66B-9476-4BB3-85E9-E01854F07F90}" type="datetime1">
              <a:rPr lang="en-US" smtClean="0"/>
              <a:pPr/>
              <a:t>1/1/13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B23FBD-8F7D-4F85-8085-67BFDB05CB71}" type="datetime1">
              <a:rPr lang="en-US" smtClean="0"/>
              <a:pPr/>
              <a:t>1/1/13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5D789A-1220-4441-8676-44A034051BFD}" type="datetime1">
              <a:rPr lang="en-US" smtClean="0"/>
              <a:pPr/>
              <a:t>1/1/13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FEBEB0A-9E3D-4B14-9782-E2AE3DA60D9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98A266-E364-4B5E-98DD-432668182E1E}" type="datetime1">
              <a:rPr lang="en-US" smtClean="0"/>
              <a:pPr/>
              <a:t>1/1/13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3F2040-9975-4642-A906-1DF87F8BE202}" type="datetime1">
              <a:rPr lang="en-US" smtClean="0"/>
              <a:pPr/>
              <a:t>1/1/13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E52B4A-BA08-4841-AB08-A0D822ABC34D}" type="datetime1">
              <a:rPr lang="en-US" smtClean="0"/>
              <a:pPr/>
              <a:t>1/1/13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FEBEB0A-9E3D-4B14-9782-E2AE3DA60D96}"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D48070-6A81-47D0-9810-1540B9FEFF61}" type="datetime1">
              <a:rPr lang="en-US" smtClean="0"/>
              <a:pPr/>
              <a:t>1/1/13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FEBEB0A-9E3D-4B14-9782-E2AE3DA60D96}"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rhsgerman.weebl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Deutsch 2</a:t>
            </a:r>
            <a:endParaRPr lang="en-US" dirty="0"/>
          </a:p>
        </p:txBody>
      </p:sp>
      <p:sp>
        <p:nvSpPr>
          <p:cNvPr id="3" name="Subtitle 2"/>
          <p:cNvSpPr>
            <a:spLocks noGrp="1"/>
          </p:cNvSpPr>
          <p:nvPr>
            <p:ph type="subTitle" idx="1"/>
          </p:nvPr>
        </p:nvSpPr>
        <p:spPr/>
        <p:txBody>
          <a:bodyPr/>
          <a:lstStyle/>
          <a:p>
            <a:r>
              <a:rPr lang="en-US" dirty="0" smtClean="0"/>
              <a:t>C &amp; D </a:t>
            </a:r>
            <a:r>
              <a:rPr lang="en-US" dirty="0" err="1" smtClean="0"/>
              <a:t>Stunde</a:t>
            </a:r>
            <a:endParaRPr lang="en-US" dirty="0"/>
          </a:p>
        </p:txBody>
      </p:sp>
    </p:spTree>
    <p:extLst>
      <p:ext uri="{BB962C8B-B14F-4D97-AF65-F5344CB8AC3E}">
        <p14:creationId xmlns:p14="http://schemas.microsoft.com/office/powerpoint/2010/main" val="3193447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3" name="Content Placeholder 2"/>
          <p:cNvSpPr>
            <a:spLocks noGrp="1"/>
          </p:cNvSpPr>
          <p:nvPr>
            <p:ph sz="half" idx="1"/>
          </p:nvPr>
        </p:nvSpPr>
        <p:spPr/>
        <p:txBody>
          <a:bodyPr>
            <a:normAutofit/>
          </a:bodyPr>
          <a:lstStyle/>
          <a:p>
            <a:r>
              <a:rPr lang="en-US" dirty="0" smtClean="0"/>
              <a:t>der </a:t>
            </a:r>
            <a:r>
              <a:rPr lang="en-US" dirty="0" err="1" smtClean="0"/>
              <a:t>Grünkohl</a:t>
            </a:r>
            <a:r>
              <a:rPr lang="en-US" dirty="0" smtClean="0"/>
              <a:t> – collard greens</a:t>
            </a:r>
          </a:p>
          <a:p>
            <a:r>
              <a:rPr lang="en-US" dirty="0" smtClean="0"/>
              <a:t>die </a:t>
            </a:r>
            <a:r>
              <a:rPr lang="en-US" dirty="0" err="1" smtClean="0"/>
              <a:t>Wasser</a:t>
            </a:r>
            <a:r>
              <a:rPr lang="en-US" dirty="0" smtClean="0"/>
              <a:t> </a:t>
            </a:r>
            <a:r>
              <a:rPr lang="en-US" dirty="0" err="1" smtClean="0"/>
              <a:t>melone</a:t>
            </a:r>
            <a:endParaRPr lang="en-US" dirty="0" smtClean="0"/>
          </a:p>
          <a:p>
            <a:r>
              <a:rPr lang="en-US" dirty="0" smtClean="0"/>
              <a:t>die </a:t>
            </a:r>
            <a:r>
              <a:rPr lang="en-US" dirty="0" err="1" smtClean="0"/>
              <a:t>Glasur</a:t>
            </a:r>
            <a:r>
              <a:rPr lang="en-US" dirty="0" smtClean="0"/>
              <a:t> – frosting</a:t>
            </a:r>
          </a:p>
          <a:p>
            <a:r>
              <a:rPr lang="en-US" dirty="0" smtClean="0"/>
              <a:t>die </a:t>
            </a:r>
            <a:r>
              <a:rPr lang="en-US" dirty="0" err="1" smtClean="0"/>
              <a:t>Schokoladenglasur</a:t>
            </a:r>
            <a:endParaRPr lang="en-US" dirty="0" smtClean="0"/>
          </a:p>
          <a:p>
            <a:r>
              <a:rPr lang="en-US" dirty="0" smtClean="0"/>
              <a:t>das </a:t>
            </a:r>
            <a:r>
              <a:rPr lang="en-US" dirty="0" err="1" smtClean="0"/>
              <a:t>Fleisch</a:t>
            </a:r>
            <a:r>
              <a:rPr lang="en-US" dirty="0" smtClean="0"/>
              <a:t> - meat</a:t>
            </a:r>
          </a:p>
          <a:p>
            <a:r>
              <a:rPr lang="en-US" dirty="0" smtClean="0"/>
              <a:t>die </a:t>
            </a:r>
            <a:r>
              <a:rPr lang="en-US" dirty="0" err="1" smtClean="0"/>
              <a:t>Flasche</a:t>
            </a:r>
            <a:r>
              <a:rPr lang="en-US" dirty="0" smtClean="0"/>
              <a:t> - bottle</a:t>
            </a:r>
          </a:p>
        </p:txBody>
      </p:sp>
      <p:sp>
        <p:nvSpPr>
          <p:cNvPr id="4" name="Content Placeholder 3"/>
          <p:cNvSpPr>
            <a:spLocks noGrp="1"/>
          </p:cNvSpPr>
          <p:nvPr>
            <p:ph sz="half" idx="2"/>
          </p:nvPr>
        </p:nvSpPr>
        <p:spPr/>
        <p:txBody>
          <a:bodyPr>
            <a:normAutofit/>
          </a:bodyPr>
          <a:lstStyle/>
          <a:p>
            <a:r>
              <a:rPr lang="en-US" dirty="0" err="1"/>
              <a:t>Wieviel</a:t>
            </a:r>
            <a:r>
              <a:rPr lang="en-US" dirty="0"/>
              <a:t> </a:t>
            </a:r>
            <a:r>
              <a:rPr lang="en-US" u="sng" dirty="0" err="1"/>
              <a:t>kostet</a:t>
            </a:r>
            <a:r>
              <a:rPr lang="en-US" dirty="0"/>
              <a:t> die Butter?</a:t>
            </a:r>
          </a:p>
          <a:p>
            <a:r>
              <a:rPr lang="en-US" dirty="0" err="1"/>
              <a:t>Wieviel</a:t>
            </a:r>
            <a:r>
              <a:rPr lang="en-US" dirty="0"/>
              <a:t> </a:t>
            </a:r>
            <a:r>
              <a:rPr lang="en-US" u="sng" dirty="0" err="1"/>
              <a:t>kosten</a:t>
            </a:r>
            <a:r>
              <a:rPr lang="en-US" dirty="0"/>
              <a:t> die </a:t>
            </a:r>
            <a:r>
              <a:rPr lang="en-US" dirty="0" err="1"/>
              <a:t>Äpfel</a:t>
            </a:r>
            <a:r>
              <a:rPr lang="en-US" dirty="0"/>
              <a:t>?</a:t>
            </a:r>
          </a:p>
          <a:p>
            <a:r>
              <a:rPr lang="en-US" dirty="0" err="1"/>
              <a:t>Wieviel</a:t>
            </a:r>
            <a:r>
              <a:rPr lang="en-US" dirty="0"/>
              <a:t> </a:t>
            </a:r>
            <a:r>
              <a:rPr lang="en-US" dirty="0" err="1"/>
              <a:t>kostet</a:t>
            </a:r>
            <a:r>
              <a:rPr lang="en-US" dirty="0"/>
              <a:t> das?</a:t>
            </a:r>
          </a:p>
          <a:p>
            <a:r>
              <a:rPr lang="en-US" dirty="0" err="1"/>
              <a:t>Wieviel</a:t>
            </a:r>
            <a:r>
              <a:rPr lang="en-US" dirty="0"/>
              <a:t> </a:t>
            </a:r>
            <a:r>
              <a:rPr lang="en-US" dirty="0" err="1"/>
              <a:t>macht</a:t>
            </a:r>
            <a:r>
              <a:rPr lang="en-US" dirty="0"/>
              <a:t> das </a:t>
            </a:r>
            <a:r>
              <a:rPr lang="en-US" dirty="0" err="1"/>
              <a:t>zusammen</a:t>
            </a:r>
            <a:r>
              <a:rPr lang="en-US" dirty="0"/>
              <a:t>?</a:t>
            </a:r>
          </a:p>
          <a:p>
            <a:endParaRPr lang="en-US" dirty="0"/>
          </a:p>
        </p:txBody>
      </p:sp>
    </p:spTree>
    <p:extLst>
      <p:ext uri="{BB962C8B-B14F-4D97-AF65-F5344CB8AC3E}">
        <p14:creationId xmlns:p14="http://schemas.microsoft.com/office/powerpoint/2010/main" val="649472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Forms</a:t>
            </a:r>
            <a:endParaRPr lang="en-US" dirty="0"/>
          </a:p>
        </p:txBody>
      </p:sp>
      <p:sp>
        <p:nvSpPr>
          <p:cNvPr id="3" name="Content Placeholder 2"/>
          <p:cNvSpPr>
            <a:spLocks noGrp="1"/>
          </p:cNvSpPr>
          <p:nvPr>
            <p:ph sz="half" idx="1"/>
          </p:nvPr>
        </p:nvSpPr>
        <p:spPr/>
        <p:txBody>
          <a:bodyPr/>
          <a:lstStyle/>
          <a:p>
            <a:r>
              <a:rPr lang="en-US" dirty="0" err="1" smtClean="0"/>
              <a:t>gehen</a:t>
            </a:r>
            <a:endParaRPr lang="en-US" dirty="0" smtClean="0"/>
          </a:p>
          <a:p>
            <a:r>
              <a:rPr lang="en-US" dirty="0" err="1" smtClean="0"/>
              <a:t>Geh</a:t>
            </a:r>
            <a:r>
              <a:rPr lang="en-US" dirty="0" smtClean="0"/>
              <a:t>!    </a:t>
            </a:r>
            <a:r>
              <a:rPr lang="en-US" sz="1800" dirty="0" smtClean="0"/>
              <a:t>(one person)</a:t>
            </a:r>
          </a:p>
          <a:p>
            <a:r>
              <a:rPr lang="en-US" dirty="0" err="1" smtClean="0"/>
              <a:t>Geht</a:t>
            </a:r>
            <a:r>
              <a:rPr lang="en-US" dirty="0" smtClean="0"/>
              <a:t>!   </a:t>
            </a:r>
            <a:r>
              <a:rPr lang="en-US" sz="1800" dirty="0" smtClean="0"/>
              <a:t>(more than one)</a:t>
            </a:r>
            <a:endParaRPr lang="en-US" dirty="0" smtClean="0"/>
          </a:p>
          <a:p>
            <a:r>
              <a:rPr lang="en-US" dirty="0" err="1" smtClean="0"/>
              <a:t>Gehen</a:t>
            </a:r>
            <a:r>
              <a:rPr lang="en-US" dirty="0" smtClean="0"/>
              <a:t> </a:t>
            </a:r>
            <a:r>
              <a:rPr lang="en-US" dirty="0" err="1" smtClean="0"/>
              <a:t>Sie</a:t>
            </a:r>
            <a:r>
              <a:rPr lang="en-US" dirty="0" smtClean="0"/>
              <a:t>! </a:t>
            </a:r>
            <a:r>
              <a:rPr lang="en-US" sz="1800" dirty="0" smtClean="0"/>
              <a:t>(formal)</a:t>
            </a:r>
            <a:endParaRPr lang="en-US" dirty="0" smtClean="0"/>
          </a:p>
          <a:p>
            <a:r>
              <a:rPr lang="en-US" dirty="0" err="1" smtClean="0"/>
              <a:t>Gehen</a:t>
            </a:r>
            <a:r>
              <a:rPr lang="en-US" dirty="0" smtClean="0"/>
              <a:t> </a:t>
            </a:r>
            <a:r>
              <a:rPr lang="en-US" dirty="0" err="1" smtClean="0"/>
              <a:t>wir</a:t>
            </a:r>
            <a:r>
              <a:rPr lang="en-US" dirty="0" smtClean="0"/>
              <a:t>!</a:t>
            </a: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730513611"/>
              </p:ext>
            </p:extLst>
          </p:nvPr>
        </p:nvGraphicFramePr>
        <p:xfrm>
          <a:off x="4683759" y="1524000"/>
          <a:ext cx="4250693" cy="3726687"/>
        </p:xfrm>
        <a:graphic>
          <a:graphicData uri="http://schemas.openxmlformats.org/drawingml/2006/table">
            <a:tbl>
              <a:tblPr firstRow="1" bandRow="1">
                <a:tableStyleId>{5C22544A-7EE6-4342-B048-85BDC9FD1C3A}</a:tableStyleId>
              </a:tblPr>
              <a:tblGrid>
                <a:gridCol w="1005841"/>
                <a:gridCol w="711200"/>
                <a:gridCol w="1266826"/>
                <a:gridCol w="1266826"/>
              </a:tblGrid>
              <a:tr h="703072">
                <a:tc>
                  <a:txBody>
                    <a:bodyPr/>
                    <a:lstStyle/>
                    <a:p>
                      <a:endParaRPr lang="en-US" dirty="0"/>
                    </a:p>
                  </a:txBody>
                  <a:tcPr anchor="ctr"/>
                </a:tc>
                <a:tc>
                  <a:txBody>
                    <a:bodyPr/>
                    <a:lstStyle/>
                    <a:p>
                      <a:endParaRPr lang="en-US" dirty="0"/>
                    </a:p>
                  </a:txBody>
                  <a:tcPr anchor="ctr"/>
                </a:tc>
                <a:tc>
                  <a:txBody>
                    <a:bodyPr/>
                    <a:lstStyle/>
                    <a:p>
                      <a:r>
                        <a:rPr lang="en-US" dirty="0" smtClean="0"/>
                        <a:t>singular</a:t>
                      </a:r>
                      <a:endParaRPr lang="en-US" dirty="0"/>
                    </a:p>
                  </a:txBody>
                  <a:tcPr anchor="ctr"/>
                </a:tc>
                <a:tc>
                  <a:txBody>
                    <a:bodyPr/>
                    <a:lstStyle/>
                    <a:p>
                      <a:r>
                        <a:rPr lang="en-US" dirty="0" smtClean="0"/>
                        <a:t>plural</a:t>
                      </a:r>
                      <a:endParaRPr lang="en-US" dirty="0"/>
                    </a:p>
                  </a:txBody>
                  <a:tcPr anchor="ctr"/>
                </a:tc>
              </a:tr>
              <a:tr h="703072">
                <a:tc>
                  <a:txBody>
                    <a:bodyPr/>
                    <a:lstStyle/>
                    <a:p>
                      <a:r>
                        <a:rPr lang="en-US" dirty="0" smtClean="0"/>
                        <a:t>talking</a:t>
                      </a:r>
                      <a:endParaRPr lang="en-US" dirty="0"/>
                    </a:p>
                  </a:txBody>
                  <a:tcPr anchor="ctr"/>
                </a:tc>
                <a:tc>
                  <a:txBody>
                    <a:bodyPr/>
                    <a:lstStyle/>
                    <a:p>
                      <a:r>
                        <a:rPr lang="en-US" dirty="0" smtClean="0"/>
                        <a:t>1.</a:t>
                      </a:r>
                      <a:endParaRPr lang="en-US" dirty="0"/>
                    </a:p>
                  </a:txBody>
                  <a:tcPr anchor="ctr"/>
                </a:tc>
                <a:tc>
                  <a:txBody>
                    <a:bodyPr/>
                    <a:lstStyle/>
                    <a:p>
                      <a:r>
                        <a:rPr lang="en-US" dirty="0" err="1" smtClean="0"/>
                        <a:t>ich</a:t>
                      </a:r>
                      <a:endParaRPr lang="en-US" dirty="0"/>
                    </a:p>
                  </a:txBody>
                  <a:tcPr anchor="ctr"/>
                </a:tc>
                <a:tc>
                  <a:txBody>
                    <a:bodyPr/>
                    <a:lstStyle/>
                    <a:p>
                      <a:r>
                        <a:rPr lang="en-US" dirty="0" err="1" smtClean="0"/>
                        <a:t>wir</a:t>
                      </a:r>
                      <a:endParaRPr lang="en-US" dirty="0"/>
                    </a:p>
                  </a:txBody>
                  <a:tcPr anchor="ctr"/>
                </a:tc>
              </a:tr>
              <a:tr h="703072">
                <a:tc>
                  <a:txBody>
                    <a:bodyPr/>
                    <a:lstStyle/>
                    <a:p>
                      <a:r>
                        <a:rPr lang="en-US" b="1" dirty="0" smtClean="0">
                          <a:solidFill>
                            <a:srgbClr val="FF0000"/>
                          </a:solidFill>
                        </a:rPr>
                        <a:t>talking to</a:t>
                      </a:r>
                      <a:endParaRPr lang="en-US" b="1" dirty="0">
                        <a:solidFill>
                          <a:srgbClr val="FF0000"/>
                        </a:solidFill>
                      </a:endParaRPr>
                    </a:p>
                  </a:txBody>
                  <a:tcPr anchor="ctr"/>
                </a:tc>
                <a:tc>
                  <a:txBody>
                    <a:bodyPr/>
                    <a:lstStyle/>
                    <a:p>
                      <a:r>
                        <a:rPr lang="en-US" b="1" dirty="0" smtClean="0">
                          <a:solidFill>
                            <a:srgbClr val="FF0000"/>
                          </a:solidFill>
                        </a:rPr>
                        <a:t>2.</a:t>
                      </a:r>
                      <a:endParaRPr lang="en-US" b="1" dirty="0">
                        <a:solidFill>
                          <a:srgbClr val="FF0000"/>
                        </a:solidFill>
                      </a:endParaRPr>
                    </a:p>
                  </a:txBody>
                  <a:tcPr anchor="ctr"/>
                </a:tc>
                <a:tc>
                  <a:txBody>
                    <a:bodyPr/>
                    <a:lstStyle/>
                    <a:p>
                      <a:r>
                        <a:rPr lang="en-US" b="1" dirty="0" smtClean="0">
                          <a:solidFill>
                            <a:srgbClr val="FF0000"/>
                          </a:solidFill>
                        </a:rPr>
                        <a:t>du</a:t>
                      </a:r>
                      <a:endParaRPr lang="en-US" b="1" dirty="0">
                        <a:solidFill>
                          <a:srgbClr val="FF0000"/>
                        </a:solidFill>
                      </a:endParaRPr>
                    </a:p>
                  </a:txBody>
                  <a:tcPr anchor="ctr"/>
                </a:tc>
                <a:tc>
                  <a:txBody>
                    <a:bodyPr/>
                    <a:lstStyle/>
                    <a:p>
                      <a:r>
                        <a:rPr lang="en-US" b="1" dirty="0" err="1" smtClean="0">
                          <a:solidFill>
                            <a:srgbClr val="FF0000"/>
                          </a:solidFill>
                        </a:rPr>
                        <a:t>ihr</a:t>
                      </a:r>
                      <a:endParaRPr lang="en-US" b="1" dirty="0">
                        <a:solidFill>
                          <a:srgbClr val="FF0000"/>
                        </a:solidFill>
                      </a:endParaRPr>
                    </a:p>
                  </a:txBody>
                  <a:tcPr anchor="ctr"/>
                </a:tc>
              </a:tr>
              <a:tr h="703072">
                <a:tc>
                  <a:txBody>
                    <a:bodyPr/>
                    <a:lstStyle/>
                    <a:p>
                      <a:r>
                        <a:rPr lang="en-US" dirty="0" smtClean="0"/>
                        <a:t>talking about</a:t>
                      </a:r>
                      <a:endParaRPr lang="en-US" dirty="0"/>
                    </a:p>
                  </a:txBody>
                  <a:tcPr anchor="ctr"/>
                </a:tc>
                <a:tc>
                  <a:txBody>
                    <a:bodyPr/>
                    <a:lstStyle/>
                    <a:p>
                      <a:r>
                        <a:rPr lang="en-US" dirty="0" smtClean="0"/>
                        <a:t>3.</a:t>
                      </a:r>
                      <a:endParaRPr lang="en-US" dirty="0"/>
                    </a:p>
                  </a:txBody>
                  <a:tcPr anchor="ctr"/>
                </a:tc>
                <a:tc>
                  <a:txBody>
                    <a:bodyPr/>
                    <a:lstStyle/>
                    <a:p>
                      <a:r>
                        <a:rPr lang="en-US" dirty="0" err="1" smtClean="0"/>
                        <a:t>er</a:t>
                      </a:r>
                      <a:endParaRPr lang="en-US" dirty="0" smtClean="0"/>
                    </a:p>
                    <a:p>
                      <a:r>
                        <a:rPr lang="en-US" dirty="0" err="1" smtClean="0"/>
                        <a:t>sie</a:t>
                      </a:r>
                      <a:endParaRPr lang="en-US" dirty="0" smtClean="0"/>
                    </a:p>
                    <a:p>
                      <a:r>
                        <a:rPr lang="en-US" dirty="0" err="1" smtClean="0"/>
                        <a:t>es</a:t>
                      </a:r>
                      <a:endParaRPr lang="en-US" dirty="0"/>
                    </a:p>
                  </a:txBody>
                  <a:tcPr anchor="ctr"/>
                </a:tc>
                <a:tc>
                  <a:txBody>
                    <a:bodyPr/>
                    <a:lstStyle/>
                    <a:p>
                      <a:r>
                        <a:rPr lang="en-US" dirty="0" err="1" smtClean="0"/>
                        <a:t>sie</a:t>
                      </a:r>
                      <a:endParaRPr lang="en-US" dirty="0"/>
                    </a:p>
                  </a:txBody>
                  <a:tcPr anchor="ctr"/>
                </a:tc>
              </a:tr>
              <a:tr h="703072">
                <a:tc>
                  <a:txBody>
                    <a:bodyPr/>
                    <a:lstStyle/>
                    <a:p>
                      <a:r>
                        <a:rPr lang="en-US" dirty="0" smtClean="0">
                          <a:solidFill>
                            <a:srgbClr val="FF0000"/>
                          </a:solidFill>
                        </a:rPr>
                        <a:t>talking to</a:t>
                      </a:r>
                      <a:endParaRPr lang="en-US" dirty="0">
                        <a:solidFill>
                          <a:srgbClr val="FF0000"/>
                        </a:solidFill>
                      </a:endParaRPr>
                    </a:p>
                  </a:txBody>
                  <a:tcPr anchor="ctr"/>
                </a:tc>
                <a:tc>
                  <a:txBody>
                    <a:bodyPr/>
                    <a:lstStyle/>
                    <a:p>
                      <a:r>
                        <a:rPr lang="en-US" dirty="0" smtClean="0">
                          <a:solidFill>
                            <a:srgbClr val="FF0000"/>
                          </a:solidFill>
                        </a:rPr>
                        <a:t>2. </a:t>
                      </a:r>
                      <a:r>
                        <a:rPr lang="en-US" sz="1400" dirty="0" smtClean="0">
                          <a:solidFill>
                            <a:srgbClr val="FF0000"/>
                          </a:solidFill>
                        </a:rPr>
                        <a:t>formal</a:t>
                      </a:r>
                      <a:endParaRPr lang="en-US" sz="1400"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c>
                  <a:txBody>
                    <a:bodyPr/>
                    <a:lstStyle/>
                    <a:p>
                      <a:r>
                        <a:rPr lang="en-US" dirty="0" err="1" smtClean="0">
                          <a:solidFill>
                            <a:srgbClr val="FF0000"/>
                          </a:solidFill>
                        </a:rPr>
                        <a:t>Sie</a:t>
                      </a:r>
                      <a:endParaRPr lang="en-US" dirty="0">
                        <a:solidFill>
                          <a:srgbClr val="FF0000"/>
                        </a:solidFill>
                      </a:endParaRPr>
                    </a:p>
                  </a:txBody>
                  <a:tcPr anchor="ctr"/>
                </a:tc>
              </a:tr>
            </a:tbl>
          </a:graphicData>
        </a:graphic>
      </p:graphicFrame>
    </p:spTree>
    <p:extLst>
      <p:ext uri="{BB962C8B-B14F-4D97-AF65-F5344CB8AC3E}">
        <p14:creationId xmlns:p14="http://schemas.microsoft.com/office/powerpoint/2010/main" val="28297873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Erster</a:t>
            </a:r>
            <a:r>
              <a:rPr lang="en-US" dirty="0" smtClean="0"/>
              <a:t> Wiki-</a:t>
            </a:r>
            <a:r>
              <a:rPr lang="en-US" dirty="0" err="1" smtClean="0"/>
              <a:t>Eintrag</a:t>
            </a:r>
            <a:r>
              <a:rPr lang="en-US" dirty="0" smtClean="0"/>
              <a:t>: </a:t>
            </a:r>
            <a:r>
              <a:rPr lang="en-US" dirty="0" err="1" smtClean="0"/>
              <a:t>Unsere</a:t>
            </a:r>
            <a:r>
              <a:rPr lang="en-US" dirty="0" smtClean="0"/>
              <a:t> </a:t>
            </a:r>
            <a:r>
              <a:rPr lang="en-US" dirty="0" err="1" smtClean="0"/>
              <a:t>Freizeit</a:t>
            </a:r>
            <a:endParaRPr lang="en-US" dirty="0"/>
          </a:p>
        </p:txBody>
      </p:sp>
      <p:sp>
        <p:nvSpPr>
          <p:cNvPr id="3" name="Content Placeholder 2"/>
          <p:cNvSpPr>
            <a:spLocks noGrp="1"/>
          </p:cNvSpPr>
          <p:nvPr>
            <p:ph idx="1"/>
          </p:nvPr>
        </p:nvSpPr>
        <p:spPr/>
        <p:txBody>
          <a:bodyPr/>
          <a:lstStyle/>
          <a:p>
            <a:endParaRPr lang="en-US" b="1" dirty="0" smtClean="0"/>
          </a:p>
          <a:p>
            <a:r>
              <a:rPr lang="en-US" dirty="0" smtClean="0"/>
              <a:t>Was </a:t>
            </a:r>
            <a:r>
              <a:rPr lang="en-US" dirty="0" err="1"/>
              <a:t>macht</a:t>
            </a:r>
            <a:r>
              <a:rPr lang="en-US" dirty="0"/>
              <a:t> </a:t>
            </a:r>
            <a:r>
              <a:rPr lang="en-US" dirty="0" err="1"/>
              <a:t>ihr</a:t>
            </a:r>
            <a:r>
              <a:rPr lang="en-US" dirty="0"/>
              <a:t> </a:t>
            </a:r>
            <a:r>
              <a:rPr lang="en-US" dirty="0" err="1"/>
              <a:t>gern</a:t>
            </a:r>
            <a:r>
              <a:rPr lang="en-US" dirty="0"/>
              <a:t> in </a:t>
            </a:r>
            <a:r>
              <a:rPr lang="en-US" dirty="0" err="1"/>
              <a:t>eurer</a:t>
            </a:r>
            <a:r>
              <a:rPr lang="en-US" dirty="0"/>
              <a:t> </a:t>
            </a:r>
            <a:r>
              <a:rPr lang="en-US" dirty="0" err="1"/>
              <a:t>Freizeit</a:t>
            </a:r>
            <a:r>
              <a:rPr lang="en-US" dirty="0"/>
              <a:t>? </a:t>
            </a:r>
            <a:endParaRPr lang="en-US" dirty="0" smtClean="0"/>
          </a:p>
          <a:p>
            <a:r>
              <a:rPr lang="en-US" dirty="0" smtClean="0"/>
              <a:t>Was </a:t>
            </a:r>
            <a:r>
              <a:rPr lang="en-US" dirty="0" err="1"/>
              <a:t>für</a:t>
            </a:r>
            <a:r>
              <a:rPr lang="en-US" dirty="0"/>
              <a:t> </a:t>
            </a:r>
            <a:r>
              <a:rPr lang="en-US" dirty="0" err="1"/>
              <a:t>Musik</a:t>
            </a:r>
            <a:r>
              <a:rPr lang="en-US" dirty="0"/>
              <a:t> </a:t>
            </a:r>
            <a:r>
              <a:rPr lang="en-US" dirty="0" err="1"/>
              <a:t>hört</a:t>
            </a:r>
            <a:r>
              <a:rPr lang="en-US" dirty="0"/>
              <a:t> </a:t>
            </a:r>
            <a:r>
              <a:rPr lang="en-US" dirty="0" err="1"/>
              <a:t>ihr</a:t>
            </a:r>
            <a:r>
              <a:rPr lang="en-US" dirty="0"/>
              <a:t> am </a:t>
            </a:r>
            <a:r>
              <a:rPr lang="en-US" dirty="0" err="1"/>
              <a:t>liebsten</a:t>
            </a:r>
            <a:r>
              <a:rPr lang="en-US" dirty="0"/>
              <a:t>?</a:t>
            </a:r>
          </a:p>
          <a:p>
            <a:r>
              <a:rPr lang="en-US" dirty="0"/>
              <a:t>Mit </a:t>
            </a:r>
            <a:r>
              <a:rPr lang="en-US" dirty="0" err="1"/>
              <a:t>wem</a:t>
            </a:r>
            <a:r>
              <a:rPr lang="en-US" dirty="0"/>
              <a:t> </a:t>
            </a:r>
            <a:r>
              <a:rPr lang="en-US" dirty="0" err="1"/>
              <a:t>verbringt</a:t>
            </a:r>
            <a:r>
              <a:rPr lang="en-US" dirty="0"/>
              <a:t> </a:t>
            </a:r>
            <a:r>
              <a:rPr lang="en-US" dirty="0" err="1"/>
              <a:t>ihr</a:t>
            </a:r>
            <a:r>
              <a:rPr lang="en-US" dirty="0"/>
              <a:t> am </a:t>
            </a:r>
            <a:r>
              <a:rPr lang="en-US" dirty="0" err="1"/>
              <a:t>liebsten</a:t>
            </a:r>
            <a:r>
              <a:rPr lang="en-US" dirty="0"/>
              <a:t> </a:t>
            </a:r>
            <a:r>
              <a:rPr lang="en-US" dirty="0" err="1"/>
              <a:t>eure</a:t>
            </a:r>
            <a:r>
              <a:rPr lang="en-US" dirty="0"/>
              <a:t> </a:t>
            </a:r>
            <a:r>
              <a:rPr lang="en-US" dirty="0" err="1"/>
              <a:t>Freizeit</a:t>
            </a:r>
            <a:r>
              <a:rPr lang="en-US" dirty="0"/>
              <a:t>?</a:t>
            </a:r>
          </a:p>
          <a:p>
            <a:endParaRPr lang="en-US" dirty="0"/>
          </a:p>
        </p:txBody>
      </p:sp>
    </p:spTree>
    <p:extLst>
      <p:ext uri="{BB962C8B-B14F-4D97-AF65-F5344CB8AC3E}">
        <p14:creationId xmlns:p14="http://schemas.microsoft.com/office/powerpoint/2010/main" val="33133677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Zweiter</a:t>
            </a:r>
            <a:r>
              <a:rPr lang="en-US" dirty="0" smtClean="0"/>
              <a:t> Wiki-</a:t>
            </a:r>
            <a:r>
              <a:rPr lang="en-US" dirty="0" err="1" smtClean="0"/>
              <a:t>Eintrag</a:t>
            </a:r>
            <a:r>
              <a:rPr lang="en-US" dirty="0" smtClean="0"/>
              <a:t>: Essen</a:t>
            </a:r>
            <a:endParaRPr lang="en-US" dirty="0"/>
          </a:p>
        </p:txBody>
      </p:sp>
      <p:sp>
        <p:nvSpPr>
          <p:cNvPr id="3" name="Content Placeholder 2"/>
          <p:cNvSpPr>
            <a:spLocks noGrp="1"/>
          </p:cNvSpPr>
          <p:nvPr>
            <p:ph idx="1"/>
          </p:nvPr>
        </p:nvSpPr>
        <p:spPr/>
        <p:txBody>
          <a:bodyPr/>
          <a:lstStyle/>
          <a:p>
            <a:r>
              <a:rPr lang="en-US" dirty="0"/>
              <a:t>Was </a:t>
            </a:r>
            <a:r>
              <a:rPr lang="en-US" dirty="0" err="1"/>
              <a:t>esst</a:t>
            </a:r>
            <a:r>
              <a:rPr lang="en-US" dirty="0"/>
              <a:t> </a:t>
            </a:r>
            <a:r>
              <a:rPr lang="en-US" dirty="0" err="1"/>
              <a:t>ihr</a:t>
            </a:r>
            <a:r>
              <a:rPr lang="en-US" dirty="0"/>
              <a:t> </a:t>
            </a:r>
            <a:r>
              <a:rPr lang="en-US" dirty="0" err="1"/>
              <a:t>zum</a:t>
            </a:r>
            <a:r>
              <a:rPr lang="en-US" dirty="0"/>
              <a:t> </a:t>
            </a:r>
            <a:r>
              <a:rPr lang="en-US" dirty="0" err="1" smtClean="0"/>
              <a:t>Frühstück</a:t>
            </a:r>
            <a:r>
              <a:rPr lang="en-US" dirty="0"/>
              <a:t>? </a:t>
            </a:r>
            <a:endParaRPr lang="en-US" dirty="0" smtClean="0"/>
          </a:p>
          <a:p>
            <a:r>
              <a:rPr lang="en-US" dirty="0" err="1" smtClean="0"/>
              <a:t>Zum</a:t>
            </a:r>
            <a:r>
              <a:rPr lang="en-US" dirty="0" smtClean="0"/>
              <a:t> </a:t>
            </a:r>
            <a:r>
              <a:rPr lang="en-US" dirty="0" err="1"/>
              <a:t>Mittagessen</a:t>
            </a:r>
            <a:r>
              <a:rPr lang="en-US" dirty="0"/>
              <a:t>? </a:t>
            </a:r>
            <a:endParaRPr lang="en-US" dirty="0" smtClean="0"/>
          </a:p>
          <a:p>
            <a:r>
              <a:rPr lang="en-US" dirty="0" err="1" smtClean="0"/>
              <a:t>Zum</a:t>
            </a:r>
            <a:r>
              <a:rPr lang="en-US" dirty="0" smtClean="0"/>
              <a:t> </a:t>
            </a:r>
            <a:r>
              <a:rPr lang="en-US" dirty="0" err="1" smtClean="0"/>
              <a:t>Abendessen</a:t>
            </a:r>
            <a:r>
              <a:rPr lang="en-US" dirty="0" smtClean="0"/>
              <a:t>?</a:t>
            </a:r>
          </a:p>
          <a:p>
            <a:r>
              <a:rPr lang="en-US" dirty="0" smtClean="0"/>
              <a:t>Was </a:t>
            </a:r>
            <a:r>
              <a:rPr lang="en-US" dirty="0" err="1"/>
              <a:t>für</a:t>
            </a:r>
            <a:r>
              <a:rPr lang="en-US" dirty="0"/>
              <a:t> </a:t>
            </a:r>
            <a:r>
              <a:rPr lang="en-US" dirty="0" err="1"/>
              <a:t>Fastfood</a:t>
            </a:r>
            <a:r>
              <a:rPr lang="en-US" dirty="0"/>
              <a:t> </a:t>
            </a:r>
            <a:r>
              <a:rPr lang="en-US" dirty="0" err="1"/>
              <a:t>gibt</a:t>
            </a:r>
            <a:r>
              <a:rPr lang="en-US" dirty="0"/>
              <a:t> </a:t>
            </a:r>
            <a:r>
              <a:rPr lang="en-US" dirty="0" err="1"/>
              <a:t>es</a:t>
            </a:r>
            <a:r>
              <a:rPr lang="en-US" dirty="0"/>
              <a:t> </a:t>
            </a:r>
            <a:r>
              <a:rPr lang="en-US" dirty="0" err="1"/>
              <a:t>bei</a:t>
            </a:r>
            <a:r>
              <a:rPr lang="en-US" dirty="0"/>
              <a:t> </a:t>
            </a:r>
            <a:r>
              <a:rPr lang="en-US" dirty="0" err="1" smtClean="0"/>
              <a:t>euch</a:t>
            </a:r>
            <a:r>
              <a:rPr lang="en-US" dirty="0" smtClean="0"/>
              <a:t>?</a:t>
            </a:r>
            <a:endParaRPr lang="en-US" dirty="0"/>
          </a:p>
          <a:p>
            <a:r>
              <a:rPr lang="en-US" dirty="0" smtClean="0"/>
              <a:t>Wie </a:t>
            </a:r>
            <a:r>
              <a:rPr lang="en-US" dirty="0" err="1"/>
              <a:t>findet</a:t>
            </a:r>
            <a:r>
              <a:rPr lang="en-US" dirty="0"/>
              <a:t> </a:t>
            </a:r>
            <a:r>
              <a:rPr lang="en-US" dirty="0" err="1"/>
              <a:t>ihr</a:t>
            </a:r>
            <a:r>
              <a:rPr lang="en-US" dirty="0"/>
              <a:t> </a:t>
            </a:r>
            <a:r>
              <a:rPr lang="en-US" dirty="0" err="1" smtClean="0"/>
              <a:t>Fastfood</a:t>
            </a:r>
            <a:r>
              <a:rPr lang="en-US" dirty="0" smtClean="0"/>
              <a:t>?</a:t>
            </a:r>
          </a:p>
          <a:p>
            <a:r>
              <a:rPr lang="en-US" dirty="0" smtClean="0"/>
              <a:t>Was </a:t>
            </a:r>
            <a:r>
              <a:rPr lang="en-US" dirty="0" err="1"/>
              <a:t>ist</a:t>
            </a:r>
            <a:r>
              <a:rPr lang="en-US" dirty="0"/>
              <a:t> </a:t>
            </a:r>
            <a:r>
              <a:rPr lang="en-US" dirty="0" err="1"/>
              <a:t>euer</a:t>
            </a:r>
            <a:r>
              <a:rPr lang="en-US" dirty="0"/>
              <a:t> </a:t>
            </a:r>
            <a:r>
              <a:rPr lang="en-US" smtClean="0"/>
              <a:t>Lieblingsessen</a:t>
            </a:r>
            <a:r>
              <a:rPr lang="en-US" dirty="0"/>
              <a:t>? </a:t>
            </a:r>
            <a:r>
              <a:rPr lang="en-US" dirty="0" err="1" smtClean="0"/>
              <a:t>Warum</a:t>
            </a:r>
            <a:r>
              <a:rPr lang="en-US" dirty="0" smtClean="0"/>
              <a:t>?</a:t>
            </a:r>
            <a:endParaRPr lang="en-US" dirty="0"/>
          </a:p>
          <a:p>
            <a:r>
              <a:rPr lang="en-US" dirty="0" err="1" smtClean="0"/>
              <a:t>Gibt</a:t>
            </a:r>
            <a:r>
              <a:rPr lang="en-US" dirty="0" smtClean="0"/>
              <a:t> </a:t>
            </a:r>
            <a:r>
              <a:rPr lang="en-US" dirty="0" err="1"/>
              <a:t>es</a:t>
            </a:r>
            <a:r>
              <a:rPr lang="en-US" dirty="0"/>
              <a:t> </a:t>
            </a:r>
            <a:r>
              <a:rPr lang="en-US" dirty="0" err="1"/>
              <a:t>typische</a:t>
            </a:r>
            <a:r>
              <a:rPr lang="en-US" dirty="0"/>
              <a:t> </a:t>
            </a:r>
            <a:r>
              <a:rPr lang="en-US" dirty="0" err="1"/>
              <a:t>Gerichte</a:t>
            </a:r>
            <a:r>
              <a:rPr lang="en-US" dirty="0"/>
              <a:t> in </a:t>
            </a:r>
            <a:r>
              <a:rPr lang="en-US" dirty="0" err="1"/>
              <a:t>eurem</a:t>
            </a:r>
            <a:r>
              <a:rPr lang="en-US" dirty="0"/>
              <a:t> Land?</a:t>
            </a:r>
          </a:p>
        </p:txBody>
      </p:sp>
    </p:spTree>
    <p:extLst>
      <p:ext uri="{BB962C8B-B14F-4D97-AF65-F5344CB8AC3E}">
        <p14:creationId xmlns:p14="http://schemas.microsoft.com/office/powerpoint/2010/main" val="350293690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Dritter</a:t>
            </a:r>
            <a:r>
              <a:rPr lang="en-US" dirty="0" smtClean="0"/>
              <a:t> Wiki-</a:t>
            </a:r>
            <a:r>
              <a:rPr lang="en-US" dirty="0" err="1" smtClean="0"/>
              <a:t>Eintrag</a:t>
            </a:r>
            <a:r>
              <a:rPr lang="en-US" dirty="0" smtClean="0"/>
              <a:t>: </a:t>
            </a:r>
            <a:r>
              <a:rPr lang="en-US" dirty="0" err="1" smtClean="0"/>
              <a:t>Schule</a:t>
            </a:r>
            <a:endParaRPr lang="en-US" dirty="0"/>
          </a:p>
        </p:txBody>
      </p:sp>
      <p:sp>
        <p:nvSpPr>
          <p:cNvPr id="3" name="Content Placeholder 2"/>
          <p:cNvSpPr>
            <a:spLocks noGrp="1"/>
          </p:cNvSpPr>
          <p:nvPr>
            <p:ph idx="1"/>
          </p:nvPr>
        </p:nvSpPr>
        <p:spPr/>
        <p:txBody>
          <a:bodyPr>
            <a:normAutofit/>
          </a:bodyPr>
          <a:lstStyle/>
          <a:p>
            <a:pPr marL="82296" indent="0">
              <a:buNone/>
            </a:pPr>
            <a:endParaRPr lang="en-US" sz="2800" dirty="0" smtClean="0">
              <a:solidFill>
                <a:srgbClr val="000000"/>
              </a:solidFill>
            </a:endParaRPr>
          </a:p>
          <a:p>
            <a:r>
              <a:rPr lang="en-US" sz="2800" dirty="0" smtClean="0">
                <a:solidFill>
                  <a:srgbClr val="000000"/>
                </a:solidFill>
              </a:rPr>
              <a:t>Wie </a:t>
            </a:r>
            <a:r>
              <a:rPr lang="en-US" sz="2800" dirty="0" err="1">
                <a:solidFill>
                  <a:srgbClr val="000000"/>
                </a:solidFill>
              </a:rPr>
              <a:t>sieht</a:t>
            </a:r>
            <a:r>
              <a:rPr lang="en-US" sz="2800" dirty="0">
                <a:solidFill>
                  <a:srgbClr val="000000"/>
                </a:solidFill>
              </a:rPr>
              <a:t> </a:t>
            </a:r>
            <a:r>
              <a:rPr lang="en-US" sz="2800" dirty="0" err="1" smtClean="0">
                <a:solidFill>
                  <a:srgbClr val="000000"/>
                </a:solidFill>
              </a:rPr>
              <a:t>ein</a:t>
            </a:r>
            <a:r>
              <a:rPr lang="en-US" sz="2800" dirty="0" smtClean="0">
                <a:solidFill>
                  <a:srgbClr val="000000"/>
                </a:solidFill>
              </a:rPr>
              <a:t> </a:t>
            </a:r>
            <a:r>
              <a:rPr lang="en-US" sz="2800" dirty="0" err="1">
                <a:solidFill>
                  <a:srgbClr val="000000"/>
                </a:solidFill>
              </a:rPr>
              <a:t>typischer</a:t>
            </a:r>
            <a:r>
              <a:rPr lang="en-US" sz="2800" dirty="0">
                <a:solidFill>
                  <a:srgbClr val="000000"/>
                </a:solidFill>
              </a:rPr>
              <a:t> </a:t>
            </a:r>
            <a:r>
              <a:rPr lang="en-US" sz="2800" dirty="0" err="1">
                <a:solidFill>
                  <a:srgbClr val="000000"/>
                </a:solidFill>
              </a:rPr>
              <a:t>Schultag</a:t>
            </a:r>
            <a:r>
              <a:rPr lang="en-US" sz="2800" dirty="0">
                <a:solidFill>
                  <a:srgbClr val="000000"/>
                </a:solidFill>
              </a:rPr>
              <a:t> </a:t>
            </a:r>
            <a:r>
              <a:rPr lang="en-US" sz="2800" dirty="0" err="1">
                <a:solidFill>
                  <a:srgbClr val="000000"/>
                </a:solidFill>
              </a:rPr>
              <a:t>bei</a:t>
            </a:r>
            <a:r>
              <a:rPr lang="en-US" sz="2800" dirty="0">
                <a:solidFill>
                  <a:srgbClr val="000000"/>
                </a:solidFill>
              </a:rPr>
              <a:t> </a:t>
            </a:r>
            <a:r>
              <a:rPr lang="en-US" sz="2800" dirty="0" err="1">
                <a:solidFill>
                  <a:srgbClr val="000000"/>
                </a:solidFill>
              </a:rPr>
              <a:t>euch</a:t>
            </a:r>
            <a:r>
              <a:rPr lang="en-US" sz="2800" dirty="0">
                <a:solidFill>
                  <a:srgbClr val="000000"/>
                </a:solidFill>
              </a:rPr>
              <a:t> </a:t>
            </a:r>
            <a:r>
              <a:rPr lang="en-US" sz="2800" dirty="0" err="1">
                <a:solidFill>
                  <a:srgbClr val="000000"/>
                </a:solidFill>
              </a:rPr>
              <a:t>aus</a:t>
            </a:r>
            <a:r>
              <a:rPr lang="en-US" sz="2800" dirty="0">
                <a:solidFill>
                  <a:srgbClr val="000000"/>
                </a:solidFill>
              </a:rPr>
              <a:t>?</a:t>
            </a:r>
          </a:p>
          <a:p>
            <a:r>
              <a:rPr lang="en-US" sz="2800" dirty="0">
                <a:solidFill>
                  <a:srgbClr val="000000"/>
                </a:solidFill>
              </a:rPr>
              <a:t>Was </a:t>
            </a:r>
            <a:r>
              <a:rPr lang="en-US" sz="2800" dirty="0" err="1">
                <a:solidFill>
                  <a:srgbClr val="000000"/>
                </a:solidFill>
              </a:rPr>
              <a:t>für</a:t>
            </a:r>
            <a:r>
              <a:rPr lang="en-US" sz="2800" dirty="0">
                <a:solidFill>
                  <a:srgbClr val="000000"/>
                </a:solidFill>
              </a:rPr>
              <a:t> </a:t>
            </a:r>
            <a:r>
              <a:rPr lang="en-US" sz="2800" dirty="0" err="1">
                <a:solidFill>
                  <a:srgbClr val="000000"/>
                </a:solidFill>
              </a:rPr>
              <a:t>Fächer</a:t>
            </a:r>
            <a:r>
              <a:rPr lang="en-US" sz="2800" dirty="0">
                <a:solidFill>
                  <a:srgbClr val="000000"/>
                </a:solidFill>
              </a:rPr>
              <a:t> </a:t>
            </a:r>
            <a:r>
              <a:rPr lang="en-US" sz="2800" dirty="0" err="1">
                <a:solidFill>
                  <a:srgbClr val="000000"/>
                </a:solidFill>
              </a:rPr>
              <a:t>lernt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p>
          <a:p>
            <a:r>
              <a:rPr lang="en-US" sz="2800" dirty="0">
                <a:solidFill>
                  <a:srgbClr val="000000"/>
                </a:solidFill>
              </a:rPr>
              <a:t>Was </a:t>
            </a:r>
            <a:r>
              <a:rPr lang="en-US" sz="2800" dirty="0" err="1">
                <a:solidFill>
                  <a:srgbClr val="000000"/>
                </a:solidFill>
              </a:rPr>
              <a:t>sind</a:t>
            </a:r>
            <a:r>
              <a:rPr lang="en-US" sz="2800" dirty="0">
                <a:solidFill>
                  <a:srgbClr val="000000"/>
                </a:solidFill>
              </a:rPr>
              <a:t> </a:t>
            </a:r>
            <a:r>
              <a:rPr lang="en-US" sz="2800" dirty="0" err="1">
                <a:solidFill>
                  <a:srgbClr val="000000"/>
                </a:solidFill>
              </a:rPr>
              <a:t>eure</a:t>
            </a:r>
            <a:r>
              <a:rPr lang="en-US" sz="2800" dirty="0">
                <a:solidFill>
                  <a:srgbClr val="000000"/>
                </a:solidFill>
              </a:rPr>
              <a:t> </a:t>
            </a:r>
            <a:r>
              <a:rPr lang="en-US" sz="2800" dirty="0" err="1">
                <a:solidFill>
                  <a:srgbClr val="000000"/>
                </a:solidFill>
              </a:rPr>
              <a:t>Lieblingsfächer</a:t>
            </a:r>
            <a:r>
              <a:rPr lang="en-US" sz="2800" dirty="0">
                <a:solidFill>
                  <a:srgbClr val="000000"/>
                </a:solidFill>
              </a:rPr>
              <a:t>? </a:t>
            </a:r>
          </a:p>
          <a:p>
            <a:r>
              <a:rPr lang="en-US" sz="2800" dirty="0" err="1">
                <a:solidFill>
                  <a:srgbClr val="000000"/>
                </a:solidFill>
              </a:rPr>
              <a:t>Kann</a:t>
            </a:r>
            <a:r>
              <a:rPr lang="en-US" sz="2800" dirty="0">
                <a:solidFill>
                  <a:srgbClr val="000000"/>
                </a:solidFill>
              </a:rPr>
              <a:t> man </a:t>
            </a:r>
            <a:r>
              <a:rPr lang="en-US" sz="2800" dirty="0" err="1">
                <a:solidFill>
                  <a:srgbClr val="000000"/>
                </a:solidFill>
              </a:rPr>
              <a:t>andere</a:t>
            </a:r>
            <a:r>
              <a:rPr lang="en-US" sz="2800" dirty="0">
                <a:solidFill>
                  <a:srgbClr val="000000"/>
                </a:solidFill>
              </a:rPr>
              <a:t> </a:t>
            </a:r>
            <a:r>
              <a:rPr lang="en-US" sz="2800" dirty="0" err="1">
                <a:solidFill>
                  <a:srgbClr val="000000"/>
                </a:solidFill>
              </a:rPr>
              <a:t>Aktivitäten</a:t>
            </a:r>
            <a:r>
              <a:rPr lang="en-US" sz="2800" dirty="0">
                <a:solidFill>
                  <a:srgbClr val="000000"/>
                </a:solidFill>
              </a:rPr>
              <a:t> in der </a:t>
            </a:r>
            <a:r>
              <a:rPr lang="en-US" sz="2800" dirty="0" err="1">
                <a:solidFill>
                  <a:srgbClr val="000000"/>
                </a:solidFill>
              </a:rPr>
              <a:t>Schule</a:t>
            </a:r>
            <a:r>
              <a:rPr lang="en-US" sz="2800" dirty="0">
                <a:solidFill>
                  <a:srgbClr val="000000"/>
                </a:solidFill>
              </a:rPr>
              <a:t> </a:t>
            </a:r>
            <a:r>
              <a:rPr lang="en-US" sz="2800" dirty="0" err="1">
                <a:solidFill>
                  <a:srgbClr val="000000"/>
                </a:solidFill>
              </a:rPr>
              <a:t>machen</a:t>
            </a:r>
            <a:r>
              <a:rPr lang="en-US" sz="2800" dirty="0">
                <a:solidFill>
                  <a:srgbClr val="000000"/>
                </a:solidFill>
              </a:rPr>
              <a:t>?</a:t>
            </a:r>
          </a:p>
          <a:p>
            <a:r>
              <a:rPr lang="en-US" sz="2800" dirty="0">
                <a:solidFill>
                  <a:srgbClr val="000000"/>
                </a:solidFill>
              </a:rPr>
              <a:t>Was </a:t>
            </a:r>
            <a:r>
              <a:rPr lang="en-US" sz="2800" dirty="0" err="1">
                <a:solidFill>
                  <a:srgbClr val="000000"/>
                </a:solidFill>
              </a:rPr>
              <a:t>tragt</a:t>
            </a:r>
            <a:r>
              <a:rPr lang="en-US" sz="2800" dirty="0">
                <a:solidFill>
                  <a:srgbClr val="000000"/>
                </a:solidFill>
              </a:rPr>
              <a:t> </a:t>
            </a:r>
            <a:r>
              <a:rPr lang="en-US" sz="2800" dirty="0" err="1">
                <a:solidFill>
                  <a:srgbClr val="000000"/>
                </a:solidFill>
              </a:rPr>
              <a:t>ihr</a:t>
            </a:r>
            <a:r>
              <a:rPr lang="en-US" sz="2800" dirty="0">
                <a:solidFill>
                  <a:srgbClr val="000000"/>
                </a:solidFill>
              </a:rPr>
              <a:t> in der </a:t>
            </a:r>
            <a:r>
              <a:rPr lang="en-US" sz="2800" dirty="0" err="1">
                <a:solidFill>
                  <a:srgbClr val="000000"/>
                </a:solidFill>
              </a:rPr>
              <a:t>Schule</a:t>
            </a:r>
            <a:r>
              <a:rPr lang="en-US" sz="2800" dirty="0">
                <a:solidFill>
                  <a:srgbClr val="000000"/>
                </a:solidFill>
              </a:rPr>
              <a:t>? Wie </a:t>
            </a:r>
            <a:r>
              <a:rPr lang="en-US" sz="2800" dirty="0" err="1">
                <a:solidFill>
                  <a:srgbClr val="000000"/>
                </a:solidFill>
              </a:rPr>
              <a:t>findet</a:t>
            </a:r>
            <a:r>
              <a:rPr lang="en-US" sz="2800" dirty="0">
                <a:solidFill>
                  <a:srgbClr val="000000"/>
                </a:solidFill>
              </a:rPr>
              <a:t> </a:t>
            </a:r>
            <a:r>
              <a:rPr lang="en-US" sz="2800" dirty="0" err="1">
                <a:solidFill>
                  <a:srgbClr val="000000"/>
                </a:solidFill>
              </a:rPr>
              <a:t>ihr</a:t>
            </a:r>
            <a:r>
              <a:rPr lang="en-US" sz="2800" dirty="0">
                <a:solidFill>
                  <a:srgbClr val="000000"/>
                </a:solidFill>
              </a:rPr>
              <a:t> das?</a:t>
            </a:r>
          </a:p>
        </p:txBody>
      </p:sp>
    </p:spTree>
    <p:extLst>
      <p:ext uri="{BB962C8B-B14F-4D97-AF65-F5344CB8AC3E}">
        <p14:creationId xmlns:p14="http://schemas.microsoft.com/office/powerpoint/2010/main" val="8243790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Vierter</a:t>
            </a:r>
            <a:r>
              <a:rPr lang="en-US" dirty="0" smtClean="0"/>
              <a:t> Wiki-</a:t>
            </a:r>
            <a:r>
              <a:rPr lang="en-US" dirty="0" err="1" smtClean="0"/>
              <a:t>Eintrag</a:t>
            </a:r>
            <a:r>
              <a:rPr lang="en-US" dirty="0" smtClean="0"/>
              <a:t>: </a:t>
            </a:r>
            <a:r>
              <a:rPr lang="en-US" dirty="0" err="1" smtClean="0"/>
              <a:t>Feste</a:t>
            </a:r>
            <a:endParaRPr lang="en-US" dirty="0"/>
          </a:p>
        </p:txBody>
      </p:sp>
      <p:sp>
        <p:nvSpPr>
          <p:cNvPr id="3" name="Content Placeholder 2"/>
          <p:cNvSpPr>
            <a:spLocks noGrp="1"/>
          </p:cNvSpPr>
          <p:nvPr>
            <p:ph idx="1"/>
          </p:nvPr>
        </p:nvSpPr>
        <p:spPr/>
        <p:txBody>
          <a:bodyPr/>
          <a:lstStyle/>
          <a:p>
            <a:endParaRPr lang="en-US" dirty="0" smtClean="0"/>
          </a:p>
          <a:p>
            <a:r>
              <a:rPr lang="en-US" dirty="0" smtClean="0"/>
              <a:t>Was </a:t>
            </a:r>
            <a:r>
              <a:rPr lang="en-US" dirty="0" err="1" smtClean="0"/>
              <a:t>für</a:t>
            </a:r>
            <a:r>
              <a:rPr lang="en-US" dirty="0" smtClean="0"/>
              <a:t> </a:t>
            </a:r>
            <a:r>
              <a:rPr lang="en-US" dirty="0" err="1" smtClean="0"/>
              <a:t>Feste</a:t>
            </a:r>
            <a:r>
              <a:rPr lang="en-US" dirty="0" smtClean="0"/>
              <a:t> </a:t>
            </a:r>
            <a:r>
              <a:rPr lang="en-US" dirty="0" err="1" smtClean="0"/>
              <a:t>feiert</a:t>
            </a:r>
            <a:r>
              <a:rPr lang="en-US" dirty="0" smtClean="0"/>
              <a:t> </a:t>
            </a:r>
            <a:r>
              <a:rPr lang="en-US" dirty="0" err="1" smtClean="0"/>
              <a:t>ihr</a:t>
            </a:r>
            <a:r>
              <a:rPr lang="en-US" dirty="0" smtClean="0"/>
              <a:t>?</a:t>
            </a:r>
          </a:p>
          <a:p>
            <a:r>
              <a:rPr lang="en-US" dirty="0" smtClean="0"/>
              <a:t>Wie </a:t>
            </a:r>
            <a:r>
              <a:rPr lang="en-US" dirty="0" err="1" smtClean="0"/>
              <a:t>feiert</a:t>
            </a:r>
            <a:r>
              <a:rPr lang="en-US" dirty="0" smtClean="0"/>
              <a:t> </a:t>
            </a:r>
            <a:r>
              <a:rPr lang="en-US" dirty="0" err="1" smtClean="0"/>
              <a:t>ihr</a:t>
            </a:r>
            <a:r>
              <a:rPr lang="en-US" dirty="0" smtClean="0"/>
              <a:t>?</a:t>
            </a:r>
          </a:p>
          <a:p>
            <a:r>
              <a:rPr lang="en-US" dirty="0" err="1" smtClean="0"/>
              <a:t>Wann</a:t>
            </a:r>
            <a:r>
              <a:rPr lang="en-US" dirty="0" smtClean="0"/>
              <a:t>?</a:t>
            </a:r>
          </a:p>
          <a:p>
            <a:r>
              <a:rPr lang="en-US" dirty="0" smtClean="0"/>
              <a:t>Mit </a:t>
            </a:r>
            <a:r>
              <a:rPr lang="en-US" dirty="0" err="1" smtClean="0"/>
              <a:t>wem</a:t>
            </a:r>
            <a:r>
              <a:rPr lang="en-US" dirty="0" smtClean="0"/>
              <a:t>?</a:t>
            </a:r>
          </a:p>
          <a:p>
            <a:r>
              <a:rPr lang="en-US" dirty="0" err="1" smtClean="0"/>
              <a:t>Gibt</a:t>
            </a:r>
            <a:r>
              <a:rPr lang="en-US" dirty="0" smtClean="0"/>
              <a:t> </a:t>
            </a:r>
            <a:r>
              <a:rPr lang="en-US" dirty="0" err="1" smtClean="0"/>
              <a:t>es</a:t>
            </a:r>
            <a:r>
              <a:rPr lang="en-US" dirty="0" smtClean="0"/>
              <a:t> </a:t>
            </a:r>
            <a:r>
              <a:rPr lang="en-US" dirty="0" err="1" smtClean="0"/>
              <a:t>ein</a:t>
            </a:r>
            <a:r>
              <a:rPr lang="en-US" dirty="0" smtClean="0"/>
              <a:t> </a:t>
            </a:r>
            <a:r>
              <a:rPr lang="en-US" dirty="0" err="1" smtClean="0"/>
              <a:t>besonderes</a:t>
            </a:r>
            <a:r>
              <a:rPr lang="en-US" dirty="0" smtClean="0"/>
              <a:t> </a:t>
            </a:r>
            <a:r>
              <a:rPr lang="en-US" dirty="0" err="1" smtClean="0"/>
              <a:t>Festessen</a:t>
            </a:r>
            <a:r>
              <a:rPr lang="en-US" dirty="0" smtClean="0"/>
              <a:t>?</a:t>
            </a:r>
            <a:endParaRPr lang="en-US" dirty="0"/>
          </a:p>
        </p:txBody>
      </p:sp>
    </p:spTree>
    <p:extLst>
      <p:ext uri="{BB962C8B-B14F-4D97-AF65-F5344CB8AC3E}">
        <p14:creationId xmlns:p14="http://schemas.microsoft.com/office/powerpoint/2010/main" val="34750156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Feste</a:t>
            </a:r>
            <a:r>
              <a:rPr lang="en-US" dirty="0" smtClean="0"/>
              <a:t>: </a:t>
            </a:r>
            <a:r>
              <a:rPr lang="en-US" dirty="0" err="1" smtClean="0"/>
              <a:t>Vokabeln</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Birthday – </a:t>
            </a:r>
            <a:r>
              <a:rPr lang="en-US" dirty="0" err="1" smtClean="0"/>
              <a:t>Geburtstag</a:t>
            </a:r>
            <a:endParaRPr lang="en-US" dirty="0" smtClean="0"/>
          </a:p>
          <a:p>
            <a:r>
              <a:rPr lang="en-US" dirty="0" smtClean="0"/>
              <a:t>Mothers day – </a:t>
            </a:r>
            <a:r>
              <a:rPr lang="en-US" dirty="0" err="1" smtClean="0"/>
              <a:t>Muttertag</a:t>
            </a:r>
            <a:endParaRPr lang="en-US" dirty="0" smtClean="0"/>
          </a:p>
          <a:p>
            <a:r>
              <a:rPr lang="en-US" dirty="0" smtClean="0"/>
              <a:t>Fathers day – </a:t>
            </a:r>
            <a:r>
              <a:rPr lang="en-US" dirty="0" err="1" smtClean="0"/>
              <a:t>Vatertag</a:t>
            </a:r>
            <a:endParaRPr lang="en-US" dirty="0" smtClean="0"/>
          </a:p>
          <a:p>
            <a:r>
              <a:rPr lang="en-US" dirty="0" smtClean="0"/>
              <a:t>Christmas – </a:t>
            </a:r>
            <a:r>
              <a:rPr lang="en-US" dirty="0" err="1" smtClean="0"/>
              <a:t>Weihnachten</a:t>
            </a:r>
            <a:endParaRPr lang="en-US" dirty="0" smtClean="0"/>
          </a:p>
          <a:p>
            <a:r>
              <a:rPr lang="en-US" dirty="0" smtClean="0"/>
              <a:t>Christmas Eve – </a:t>
            </a:r>
            <a:r>
              <a:rPr lang="en-US" dirty="0" err="1" smtClean="0"/>
              <a:t>Heilig</a:t>
            </a:r>
            <a:r>
              <a:rPr lang="en-US" dirty="0" smtClean="0"/>
              <a:t> </a:t>
            </a:r>
            <a:r>
              <a:rPr lang="en-US" dirty="0" err="1" smtClean="0"/>
              <a:t>Abend</a:t>
            </a:r>
            <a:endParaRPr lang="en-US" dirty="0" smtClean="0"/>
          </a:p>
          <a:p>
            <a:r>
              <a:rPr lang="en-US" dirty="0" smtClean="0"/>
              <a:t>Easter – </a:t>
            </a:r>
            <a:r>
              <a:rPr lang="en-US" dirty="0" err="1" smtClean="0"/>
              <a:t>Ostern</a:t>
            </a:r>
            <a:endParaRPr lang="en-US" dirty="0" smtClean="0"/>
          </a:p>
          <a:p>
            <a:r>
              <a:rPr lang="en-US" dirty="0" smtClean="0"/>
              <a:t>Thanksgiving – </a:t>
            </a:r>
            <a:r>
              <a:rPr lang="en-US" dirty="0" err="1" smtClean="0"/>
              <a:t>Erntedankfest</a:t>
            </a:r>
            <a:endParaRPr lang="en-US" dirty="0" smtClean="0"/>
          </a:p>
          <a:p>
            <a:r>
              <a:rPr lang="en-US" dirty="0" smtClean="0"/>
              <a:t>New Year – </a:t>
            </a:r>
            <a:r>
              <a:rPr lang="en-US" dirty="0" err="1" smtClean="0"/>
              <a:t>Neu</a:t>
            </a:r>
            <a:r>
              <a:rPr lang="en-US" dirty="0" smtClean="0"/>
              <a:t> </a:t>
            </a:r>
            <a:r>
              <a:rPr lang="en-US" dirty="0" err="1" smtClean="0"/>
              <a:t>Jahr</a:t>
            </a:r>
            <a:endParaRPr lang="en-US" dirty="0" smtClean="0"/>
          </a:p>
          <a:p>
            <a:r>
              <a:rPr lang="en-US" dirty="0" smtClean="0"/>
              <a:t>New years eve – </a:t>
            </a:r>
            <a:r>
              <a:rPr lang="en-US" dirty="0" err="1" smtClean="0"/>
              <a:t>Silvester</a:t>
            </a:r>
            <a:endParaRPr lang="en-US" dirty="0" smtClean="0"/>
          </a:p>
          <a:p>
            <a:r>
              <a:rPr lang="en-US" dirty="0" smtClean="0"/>
              <a:t>Halloween – Halloween</a:t>
            </a:r>
          </a:p>
          <a:p>
            <a:r>
              <a:rPr lang="en-US" dirty="0" smtClean="0"/>
              <a:t>Valentines Day – </a:t>
            </a:r>
            <a:r>
              <a:rPr lang="en-US" dirty="0" err="1" smtClean="0"/>
              <a:t>Valentinstag</a:t>
            </a:r>
            <a:endParaRPr lang="en-US" dirty="0" smtClean="0"/>
          </a:p>
          <a:p>
            <a:endParaRPr lang="en-US" dirty="0" smtClean="0"/>
          </a:p>
          <a:p>
            <a:r>
              <a:rPr lang="en-US" dirty="0" smtClean="0"/>
              <a:t>Independence Day </a:t>
            </a:r>
          </a:p>
          <a:p>
            <a:r>
              <a:rPr lang="en-US" dirty="0" smtClean="0"/>
              <a:t>Columbus Day</a:t>
            </a:r>
          </a:p>
          <a:p>
            <a:r>
              <a:rPr lang="en-US" dirty="0" smtClean="0"/>
              <a:t>Martin Luther King Day</a:t>
            </a:r>
          </a:p>
          <a:p>
            <a:r>
              <a:rPr lang="en-US" dirty="0" smtClean="0"/>
              <a:t>Memorial Day</a:t>
            </a:r>
          </a:p>
          <a:p>
            <a:endParaRPr lang="en-US" dirty="0" smtClean="0"/>
          </a:p>
          <a:p>
            <a:endParaRPr lang="en-US" dirty="0"/>
          </a:p>
        </p:txBody>
      </p:sp>
      <p:sp>
        <p:nvSpPr>
          <p:cNvPr id="4" name="Content Placeholder 3"/>
          <p:cNvSpPr>
            <a:spLocks noGrp="1"/>
          </p:cNvSpPr>
          <p:nvPr>
            <p:ph sz="half" idx="2"/>
          </p:nvPr>
        </p:nvSpPr>
        <p:spPr/>
        <p:txBody>
          <a:bodyPr>
            <a:normAutofit fontScale="55000" lnSpcReduction="20000"/>
          </a:bodyPr>
          <a:lstStyle/>
          <a:p>
            <a:r>
              <a:rPr lang="en-US" dirty="0"/>
              <a:t>t</a:t>
            </a:r>
            <a:r>
              <a:rPr lang="en-US" dirty="0" smtClean="0"/>
              <a:t>o celebrate – </a:t>
            </a:r>
            <a:r>
              <a:rPr lang="en-US" dirty="0" err="1" smtClean="0"/>
              <a:t>feiern</a:t>
            </a:r>
            <a:endParaRPr lang="en-US" dirty="0" smtClean="0"/>
          </a:p>
          <a:p>
            <a:endParaRPr lang="en-US" dirty="0"/>
          </a:p>
          <a:p>
            <a:r>
              <a:rPr lang="en-US" dirty="0" err="1" smtClean="0"/>
              <a:t>Wir</a:t>
            </a:r>
            <a:r>
              <a:rPr lang="en-US" dirty="0" smtClean="0"/>
              <a:t> </a:t>
            </a:r>
            <a:r>
              <a:rPr lang="en-US" dirty="0" err="1" smtClean="0"/>
              <a:t>feiern</a:t>
            </a:r>
            <a:r>
              <a:rPr lang="en-US" dirty="0" smtClean="0"/>
              <a:t> </a:t>
            </a:r>
            <a:r>
              <a:rPr lang="en-US" dirty="0" err="1" smtClean="0"/>
              <a:t>Weihnachten</a:t>
            </a:r>
            <a:r>
              <a:rPr lang="en-US" dirty="0" smtClean="0"/>
              <a:t> </a:t>
            </a:r>
            <a:r>
              <a:rPr lang="en-US" u="sng" dirty="0" smtClean="0">
                <a:solidFill>
                  <a:srgbClr val="FF0000"/>
                </a:solidFill>
              </a:rPr>
              <a:t>am </a:t>
            </a:r>
            <a:r>
              <a:rPr lang="en-US" dirty="0" err="1" smtClean="0"/>
              <a:t>fünfundzwanzig</a:t>
            </a:r>
            <a:r>
              <a:rPr lang="en-US" dirty="0" err="1" smtClean="0">
                <a:solidFill>
                  <a:srgbClr val="FF0000"/>
                </a:solidFill>
              </a:rPr>
              <a:t>sten</a:t>
            </a:r>
            <a:r>
              <a:rPr lang="en-US" dirty="0" smtClean="0"/>
              <a:t> </a:t>
            </a:r>
            <a:r>
              <a:rPr lang="en-US" dirty="0" err="1" smtClean="0"/>
              <a:t>Dezember</a:t>
            </a:r>
            <a:r>
              <a:rPr lang="en-US" dirty="0" smtClean="0"/>
              <a:t>. </a:t>
            </a:r>
          </a:p>
          <a:p>
            <a:endParaRPr lang="en-US" dirty="0"/>
          </a:p>
          <a:p>
            <a:r>
              <a:rPr lang="en-US" u="sng" dirty="0" smtClean="0">
                <a:solidFill>
                  <a:srgbClr val="FF0000"/>
                </a:solidFill>
              </a:rPr>
              <a:t>Am</a:t>
            </a:r>
            <a:r>
              <a:rPr lang="en-US" dirty="0" smtClean="0"/>
              <a:t> 22. November </a:t>
            </a:r>
            <a:r>
              <a:rPr lang="en-US" dirty="0" err="1" smtClean="0"/>
              <a:t>feiern</a:t>
            </a:r>
            <a:r>
              <a:rPr lang="en-US" dirty="0" smtClean="0"/>
              <a:t> </a:t>
            </a:r>
            <a:r>
              <a:rPr lang="en-US" dirty="0" err="1" smtClean="0"/>
              <a:t>wir</a:t>
            </a:r>
            <a:r>
              <a:rPr lang="en-US" dirty="0" smtClean="0"/>
              <a:t> </a:t>
            </a:r>
            <a:r>
              <a:rPr lang="en-US" dirty="0" err="1" smtClean="0"/>
              <a:t>Erntedankfest</a:t>
            </a:r>
            <a:r>
              <a:rPr lang="en-US" dirty="0" smtClean="0"/>
              <a:t>.</a:t>
            </a:r>
          </a:p>
          <a:p>
            <a:endParaRPr lang="en-US" dirty="0"/>
          </a:p>
          <a:p>
            <a:r>
              <a:rPr lang="en-US" dirty="0" err="1" smtClean="0"/>
              <a:t>Ich</a:t>
            </a:r>
            <a:r>
              <a:rPr lang="en-US" dirty="0"/>
              <a:t> </a:t>
            </a:r>
            <a:r>
              <a:rPr lang="en-US" dirty="0" err="1" smtClean="0"/>
              <a:t>feiere</a:t>
            </a:r>
            <a:r>
              <a:rPr lang="en-US" dirty="0" smtClean="0"/>
              <a:t> </a:t>
            </a:r>
            <a:r>
              <a:rPr lang="en-US" u="sng" dirty="0" smtClean="0">
                <a:solidFill>
                  <a:srgbClr val="FF0000"/>
                </a:solidFill>
              </a:rPr>
              <a:t>mit </a:t>
            </a:r>
            <a:r>
              <a:rPr lang="en-US" u="sng" dirty="0" err="1" smtClean="0">
                <a:solidFill>
                  <a:srgbClr val="FF0000"/>
                </a:solidFill>
              </a:rPr>
              <a:t>meiner</a:t>
            </a:r>
            <a:r>
              <a:rPr lang="en-US" u="sng" dirty="0" smtClean="0">
                <a:solidFill>
                  <a:srgbClr val="FF0000"/>
                </a:solidFill>
              </a:rPr>
              <a:t> </a:t>
            </a:r>
            <a:r>
              <a:rPr lang="en-US" u="sng" dirty="0" err="1" smtClean="0">
                <a:solidFill>
                  <a:srgbClr val="FF0000"/>
                </a:solidFill>
              </a:rPr>
              <a:t>Familie</a:t>
            </a:r>
            <a:r>
              <a:rPr lang="en-US" dirty="0" smtClean="0"/>
              <a:t>…</a:t>
            </a:r>
          </a:p>
          <a:p>
            <a:r>
              <a:rPr lang="en-US" dirty="0" err="1" smtClean="0"/>
              <a:t>Wir</a:t>
            </a:r>
            <a:r>
              <a:rPr lang="en-US" dirty="0" smtClean="0"/>
              <a:t> </a:t>
            </a:r>
            <a:r>
              <a:rPr lang="en-US" dirty="0" err="1" smtClean="0"/>
              <a:t>feiern</a:t>
            </a:r>
            <a:r>
              <a:rPr lang="en-US" dirty="0" smtClean="0"/>
              <a:t> mit </a:t>
            </a:r>
            <a:r>
              <a:rPr lang="en-US" dirty="0" err="1" smtClean="0"/>
              <a:t>unserern</a:t>
            </a:r>
            <a:r>
              <a:rPr lang="en-US" dirty="0" smtClean="0"/>
              <a:t> </a:t>
            </a:r>
            <a:r>
              <a:rPr lang="en-US" dirty="0" err="1" smtClean="0"/>
              <a:t>Familien</a:t>
            </a:r>
            <a:r>
              <a:rPr lang="en-US" dirty="0" smtClean="0"/>
              <a:t>…</a:t>
            </a:r>
          </a:p>
          <a:p>
            <a:endParaRPr lang="en-US" dirty="0"/>
          </a:p>
          <a:p>
            <a:r>
              <a:rPr lang="en-US" dirty="0"/>
              <a:t>m</a:t>
            </a:r>
            <a:r>
              <a:rPr lang="en-US" dirty="0" smtClean="0"/>
              <a:t>it </a:t>
            </a:r>
            <a:r>
              <a:rPr lang="en-US" dirty="0" err="1" smtClean="0"/>
              <a:t>meinen</a:t>
            </a:r>
            <a:r>
              <a:rPr lang="en-US" dirty="0" smtClean="0"/>
              <a:t> </a:t>
            </a:r>
            <a:r>
              <a:rPr lang="en-US" dirty="0" err="1" smtClean="0"/>
              <a:t>Freunden</a:t>
            </a:r>
            <a:r>
              <a:rPr lang="en-US" dirty="0" smtClean="0"/>
              <a:t> </a:t>
            </a:r>
          </a:p>
          <a:p>
            <a:r>
              <a:rPr lang="en-US" dirty="0"/>
              <a:t>m</a:t>
            </a:r>
            <a:r>
              <a:rPr lang="en-US" dirty="0" smtClean="0"/>
              <a:t>it </a:t>
            </a:r>
            <a:r>
              <a:rPr lang="en-US" dirty="0" err="1" smtClean="0"/>
              <a:t>unseren</a:t>
            </a:r>
            <a:r>
              <a:rPr lang="en-US" dirty="0" smtClean="0"/>
              <a:t> </a:t>
            </a:r>
            <a:r>
              <a:rPr lang="en-US" dirty="0" err="1" smtClean="0"/>
              <a:t>Freunden</a:t>
            </a:r>
            <a:endParaRPr lang="en-US" dirty="0"/>
          </a:p>
        </p:txBody>
      </p:sp>
    </p:spTree>
    <p:extLst>
      <p:ext uri="{BB962C8B-B14F-4D97-AF65-F5344CB8AC3E}">
        <p14:creationId xmlns:p14="http://schemas.microsoft.com/office/powerpoint/2010/main" val="24018067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Fünfter</a:t>
            </a:r>
            <a:r>
              <a:rPr lang="en-US" dirty="0" smtClean="0"/>
              <a:t> Wiki-</a:t>
            </a:r>
            <a:r>
              <a:rPr lang="en-US" dirty="0" err="1" smtClean="0"/>
              <a:t>Eintrag</a:t>
            </a:r>
            <a:r>
              <a:rPr lang="en-US" dirty="0" smtClean="0"/>
              <a:t>: Die </a:t>
            </a:r>
            <a:r>
              <a:rPr lang="en-US" dirty="0" err="1" smtClean="0"/>
              <a:t>Stadt</a:t>
            </a:r>
            <a:endParaRPr lang="en-US"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dirty="0" smtClean="0"/>
              <a:t>Was </a:t>
            </a:r>
            <a:r>
              <a:rPr lang="en-US" dirty="0" err="1" smtClean="0"/>
              <a:t>findet</a:t>
            </a:r>
            <a:r>
              <a:rPr lang="en-US" dirty="0" smtClean="0"/>
              <a:t> </a:t>
            </a:r>
            <a:r>
              <a:rPr lang="en-US" dirty="0" err="1" smtClean="0"/>
              <a:t>ihr</a:t>
            </a:r>
            <a:r>
              <a:rPr lang="en-US" dirty="0" smtClean="0"/>
              <a:t> toll an </a:t>
            </a:r>
            <a:r>
              <a:rPr lang="en-US" dirty="0" err="1" smtClean="0"/>
              <a:t>eurer</a:t>
            </a:r>
            <a:r>
              <a:rPr lang="en-US" dirty="0" smtClean="0"/>
              <a:t> </a:t>
            </a:r>
            <a:r>
              <a:rPr lang="en-US" dirty="0" err="1" smtClean="0"/>
              <a:t>Stadt</a:t>
            </a:r>
            <a:r>
              <a:rPr lang="en-US" dirty="0" smtClean="0"/>
              <a:t>? Was </a:t>
            </a:r>
            <a:r>
              <a:rPr lang="en-US" dirty="0" err="1" smtClean="0"/>
              <a:t>findet</a:t>
            </a:r>
            <a:r>
              <a:rPr lang="en-US" dirty="0" smtClean="0"/>
              <a:t> </a:t>
            </a:r>
            <a:r>
              <a:rPr lang="en-US" dirty="0" err="1" smtClean="0"/>
              <a:t>ihr</a:t>
            </a:r>
            <a:r>
              <a:rPr lang="en-US" dirty="0" smtClean="0"/>
              <a:t> </a:t>
            </a:r>
            <a:r>
              <a:rPr lang="en-US" dirty="0" err="1" smtClean="0"/>
              <a:t>nicht</a:t>
            </a:r>
            <a:r>
              <a:rPr lang="en-US" dirty="0" smtClean="0"/>
              <a:t> so gut? Wie </a:t>
            </a:r>
            <a:r>
              <a:rPr lang="en-US" dirty="0" err="1" smtClean="0"/>
              <a:t>groß</a:t>
            </a:r>
            <a:r>
              <a:rPr lang="en-US" dirty="0" smtClean="0"/>
              <a:t> </a:t>
            </a:r>
            <a:r>
              <a:rPr lang="en-US" dirty="0" err="1" smtClean="0"/>
              <a:t>ist</a:t>
            </a:r>
            <a:r>
              <a:rPr lang="en-US" dirty="0" smtClean="0"/>
              <a:t> die </a:t>
            </a:r>
            <a:r>
              <a:rPr lang="en-US" dirty="0" err="1" smtClean="0"/>
              <a:t>Stadt</a:t>
            </a:r>
            <a:r>
              <a:rPr lang="en-US" dirty="0" smtClean="0"/>
              <a:t>?</a:t>
            </a:r>
          </a:p>
          <a:p>
            <a:pPr marL="596646" indent="-514350">
              <a:buFont typeface="+mj-lt"/>
              <a:buAutoNum type="arabicPeriod"/>
            </a:pPr>
            <a:r>
              <a:rPr lang="en-US" dirty="0" err="1" smtClean="0"/>
              <a:t>Vergleicht</a:t>
            </a:r>
            <a:r>
              <a:rPr lang="en-US" dirty="0" smtClean="0"/>
              <a:t> </a:t>
            </a:r>
            <a:r>
              <a:rPr lang="en-US" dirty="0" err="1" smtClean="0"/>
              <a:t>eure</a:t>
            </a:r>
            <a:r>
              <a:rPr lang="en-US" dirty="0" smtClean="0"/>
              <a:t> </a:t>
            </a:r>
            <a:r>
              <a:rPr lang="en-US" dirty="0" err="1" smtClean="0"/>
              <a:t>Stadt</a:t>
            </a:r>
            <a:r>
              <a:rPr lang="en-US" dirty="0" smtClean="0"/>
              <a:t> mit </a:t>
            </a:r>
            <a:r>
              <a:rPr lang="en-US" dirty="0" err="1" smtClean="0"/>
              <a:t>einem</a:t>
            </a:r>
            <a:r>
              <a:rPr lang="en-US" dirty="0" smtClean="0"/>
              <a:t> Tier </a:t>
            </a:r>
            <a:r>
              <a:rPr lang="en-US" dirty="0" err="1" smtClean="0"/>
              <a:t>oder</a:t>
            </a:r>
            <a:r>
              <a:rPr lang="en-US" dirty="0" smtClean="0"/>
              <a:t> </a:t>
            </a:r>
            <a:r>
              <a:rPr lang="en-US" dirty="0" err="1" smtClean="0"/>
              <a:t>einer</a:t>
            </a:r>
            <a:r>
              <a:rPr lang="en-US" dirty="0" smtClean="0"/>
              <a:t> </a:t>
            </a:r>
            <a:r>
              <a:rPr lang="en-US" dirty="0" err="1" smtClean="0"/>
              <a:t>Sportart</a:t>
            </a:r>
            <a:r>
              <a:rPr lang="en-US" dirty="0" smtClean="0"/>
              <a:t> </a:t>
            </a:r>
            <a:r>
              <a:rPr lang="en-US" dirty="0" err="1" smtClean="0"/>
              <a:t>oder</a:t>
            </a:r>
            <a:r>
              <a:rPr lang="en-US" dirty="0" smtClean="0"/>
              <a:t> </a:t>
            </a:r>
            <a:r>
              <a:rPr lang="en-US" dirty="0" err="1" smtClean="0"/>
              <a:t>einer</a:t>
            </a:r>
            <a:r>
              <a:rPr lang="en-US" dirty="0" smtClean="0"/>
              <a:t> </a:t>
            </a:r>
            <a:r>
              <a:rPr lang="en-US" dirty="0" err="1" smtClean="0"/>
              <a:t>Speise</a:t>
            </a:r>
            <a:r>
              <a:rPr lang="en-US" dirty="0" smtClean="0"/>
              <a:t>.</a:t>
            </a:r>
          </a:p>
          <a:p>
            <a:pPr marL="596646" indent="-514350">
              <a:buFont typeface="+mj-lt"/>
              <a:buAutoNum type="arabicPeriod"/>
            </a:pPr>
            <a:r>
              <a:rPr lang="en-US" dirty="0" smtClean="0"/>
              <a:t>Wie </a:t>
            </a:r>
            <a:r>
              <a:rPr lang="en-US" dirty="0" err="1" smtClean="0"/>
              <a:t>ist</a:t>
            </a:r>
            <a:r>
              <a:rPr lang="en-US" dirty="0" smtClean="0"/>
              <a:t> das Wetter </a:t>
            </a:r>
            <a:r>
              <a:rPr lang="en-US" dirty="0" err="1" smtClean="0"/>
              <a:t>bei</a:t>
            </a:r>
            <a:r>
              <a:rPr lang="en-US" dirty="0" smtClean="0"/>
              <a:t> </a:t>
            </a:r>
            <a:r>
              <a:rPr lang="en-US" dirty="0" err="1" smtClean="0"/>
              <a:t>euch</a:t>
            </a:r>
            <a:r>
              <a:rPr lang="en-US" dirty="0" smtClean="0"/>
              <a:t> </a:t>
            </a:r>
            <a:r>
              <a:rPr lang="en-US" dirty="0" err="1" smtClean="0"/>
              <a:t>momentan</a:t>
            </a:r>
            <a:r>
              <a:rPr lang="en-US" dirty="0" smtClean="0"/>
              <a:t>? Und in den </a:t>
            </a:r>
            <a:r>
              <a:rPr lang="en-US" dirty="0" err="1" smtClean="0"/>
              <a:t>anderen</a:t>
            </a:r>
            <a:r>
              <a:rPr lang="en-US" dirty="0" smtClean="0"/>
              <a:t> </a:t>
            </a:r>
            <a:r>
              <a:rPr lang="en-US" dirty="0" err="1" smtClean="0"/>
              <a:t>Jahrszeiten</a:t>
            </a:r>
            <a:r>
              <a:rPr lang="en-US" dirty="0" smtClean="0"/>
              <a:t>?</a:t>
            </a:r>
          </a:p>
          <a:p>
            <a:pPr marL="596646" indent="-514350">
              <a:buFont typeface="+mj-lt"/>
              <a:buAutoNum type="arabicPeriod"/>
            </a:pPr>
            <a:r>
              <a:rPr lang="en-US" dirty="0" smtClean="0"/>
              <a:t>Wie </a:t>
            </a:r>
            <a:r>
              <a:rPr lang="en-US" dirty="0" err="1" smtClean="0"/>
              <a:t>sieht</a:t>
            </a:r>
            <a:r>
              <a:rPr lang="en-US" dirty="0" smtClean="0"/>
              <a:t> </a:t>
            </a:r>
            <a:r>
              <a:rPr lang="en-US" dirty="0" err="1" smtClean="0"/>
              <a:t>ein</a:t>
            </a:r>
            <a:r>
              <a:rPr lang="en-US" dirty="0" smtClean="0"/>
              <a:t> </a:t>
            </a:r>
            <a:r>
              <a:rPr lang="en-US" dirty="0" err="1" smtClean="0"/>
              <a:t>typisches</a:t>
            </a:r>
            <a:r>
              <a:rPr lang="en-US" dirty="0" smtClean="0"/>
              <a:t> </a:t>
            </a:r>
            <a:r>
              <a:rPr lang="en-US" dirty="0" err="1" smtClean="0"/>
              <a:t>Haus</a:t>
            </a:r>
            <a:r>
              <a:rPr lang="en-US" dirty="0" smtClean="0"/>
              <a:t> </a:t>
            </a:r>
            <a:r>
              <a:rPr lang="en-US" dirty="0" err="1" smtClean="0"/>
              <a:t>bei</a:t>
            </a:r>
            <a:r>
              <a:rPr lang="en-US" dirty="0" smtClean="0"/>
              <a:t> </a:t>
            </a:r>
            <a:r>
              <a:rPr lang="en-US" dirty="0" err="1" smtClean="0"/>
              <a:t>euch</a:t>
            </a:r>
            <a:r>
              <a:rPr lang="en-US" dirty="0" smtClean="0"/>
              <a:t> </a:t>
            </a:r>
            <a:r>
              <a:rPr lang="en-US" dirty="0" err="1" smtClean="0"/>
              <a:t>aus</a:t>
            </a:r>
            <a:r>
              <a:rPr lang="en-US" dirty="0" smtClean="0"/>
              <a:t>? Und </a:t>
            </a:r>
            <a:r>
              <a:rPr lang="en-US" dirty="0" err="1" smtClean="0"/>
              <a:t>wie</a:t>
            </a:r>
            <a:r>
              <a:rPr lang="en-US" dirty="0" smtClean="0"/>
              <a:t> das </a:t>
            </a:r>
            <a:r>
              <a:rPr lang="en-US" dirty="0" err="1" smtClean="0"/>
              <a:t>Einkaufszentrum</a:t>
            </a:r>
            <a:r>
              <a:rPr lang="en-US" dirty="0"/>
              <a:t>?</a:t>
            </a:r>
          </a:p>
        </p:txBody>
      </p:sp>
    </p:spTree>
    <p:extLst>
      <p:ext uri="{BB962C8B-B14F-4D97-AF65-F5344CB8AC3E}">
        <p14:creationId xmlns:p14="http://schemas.microsoft.com/office/powerpoint/2010/main" val="16392899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Die </a:t>
            </a:r>
            <a:r>
              <a:rPr lang="en-US" sz="4000" dirty="0" err="1" smtClean="0"/>
              <a:t>Stadt</a:t>
            </a:r>
            <a:r>
              <a:rPr lang="en-US" sz="4000" dirty="0" smtClean="0"/>
              <a:t>: </a:t>
            </a:r>
            <a:r>
              <a:rPr lang="en-US" sz="4000" dirty="0" err="1" smtClean="0"/>
              <a:t>Vokabeln</a:t>
            </a:r>
            <a:endParaRPr lang="en-US" sz="4000" dirty="0"/>
          </a:p>
        </p:txBody>
      </p:sp>
      <p:sp>
        <p:nvSpPr>
          <p:cNvPr id="3" name="Content Placeholder 2"/>
          <p:cNvSpPr>
            <a:spLocks noGrp="1"/>
          </p:cNvSpPr>
          <p:nvPr>
            <p:ph idx="1"/>
          </p:nvPr>
        </p:nvSpPr>
        <p:spPr/>
        <p:txBody>
          <a:bodyPr/>
          <a:lstStyle/>
          <a:p>
            <a:r>
              <a:rPr lang="en-US" dirty="0" smtClean="0"/>
              <a:t>about curfew: change to:</a:t>
            </a:r>
          </a:p>
          <a:p>
            <a:r>
              <a:rPr lang="en-US" dirty="0" smtClean="0"/>
              <a:t>I have to be home by 10:00 pm</a:t>
            </a:r>
          </a:p>
          <a:p>
            <a:r>
              <a:rPr lang="en-US" dirty="0" smtClean="0"/>
              <a:t>By law we are not allowed to be out after 10:00 pm. </a:t>
            </a:r>
            <a:endParaRPr lang="en-US" dirty="0"/>
          </a:p>
          <a:p>
            <a:r>
              <a:rPr lang="en-US" dirty="0" smtClean="0"/>
              <a:t>By law we are not allowed to drive after</a:t>
            </a:r>
          </a:p>
          <a:p>
            <a:r>
              <a:rPr lang="en-US" dirty="0" smtClean="0"/>
              <a:t>by law – </a:t>
            </a:r>
            <a:r>
              <a:rPr lang="en-US" dirty="0" err="1" smtClean="0"/>
              <a:t>nach</a:t>
            </a:r>
            <a:r>
              <a:rPr lang="en-US" dirty="0" smtClean="0"/>
              <a:t> </a:t>
            </a:r>
            <a:r>
              <a:rPr lang="en-US" dirty="0" err="1" smtClean="0"/>
              <a:t>dem</a:t>
            </a:r>
            <a:r>
              <a:rPr lang="en-US" dirty="0" smtClean="0"/>
              <a:t> </a:t>
            </a:r>
            <a:r>
              <a:rPr lang="en-US" dirty="0" err="1" smtClean="0"/>
              <a:t>Gesetz</a:t>
            </a:r>
            <a:r>
              <a:rPr lang="en-US" dirty="0" smtClean="0"/>
              <a:t> </a:t>
            </a:r>
          </a:p>
          <a:p>
            <a:r>
              <a:rPr lang="en-US" dirty="0" smtClean="0"/>
              <a:t>the law – das </a:t>
            </a:r>
            <a:r>
              <a:rPr lang="en-US" dirty="0" err="1" smtClean="0"/>
              <a:t>Gesetz</a:t>
            </a:r>
            <a:endParaRPr lang="en-US" dirty="0"/>
          </a:p>
        </p:txBody>
      </p:sp>
    </p:spTree>
    <p:extLst>
      <p:ext uri="{BB962C8B-B14F-4D97-AF65-F5344CB8AC3E}">
        <p14:creationId xmlns:p14="http://schemas.microsoft.com/office/powerpoint/2010/main" val="5248940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62365"/>
          </a:xfrm>
        </p:spPr>
        <p:txBody>
          <a:bodyPr>
            <a:normAutofit/>
          </a:bodyPr>
          <a:lstStyle/>
          <a:p>
            <a:r>
              <a:rPr lang="en-US" sz="3200" dirty="0" smtClean="0"/>
              <a:t>Portfolio</a:t>
            </a:r>
            <a:endParaRPr lang="en-US" sz="3200" dirty="0"/>
          </a:p>
        </p:txBody>
      </p:sp>
      <p:sp>
        <p:nvSpPr>
          <p:cNvPr id="3" name="Content Placeholder 2"/>
          <p:cNvSpPr>
            <a:spLocks noGrp="1"/>
          </p:cNvSpPr>
          <p:nvPr>
            <p:ph idx="1"/>
          </p:nvPr>
        </p:nvSpPr>
        <p:spPr>
          <a:xfrm>
            <a:off x="1090377" y="973990"/>
            <a:ext cx="7498080" cy="5683664"/>
          </a:xfrm>
        </p:spPr>
        <p:txBody>
          <a:bodyPr>
            <a:normAutofit fontScale="40000" lnSpcReduction="20000"/>
          </a:bodyPr>
          <a:lstStyle/>
          <a:p>
            <a:r>
              <a:rPr lang="en-US" dirty="0" smtClean="0"/>
              <a:t>Cover page: name, school, class, semester</a:t>
            </a:r>
          </a:p>
          <a:p>
            <a:r>
              <a:rPr lang="en-US" dirty="0" smtClean="0"/>
              <a:t>Content page</a:t>
            </a:r>
          </a:p>
          <a:p>
            <a:r>
              <a:rPr lang="en-US" dirty="0" smtClean="0"/>
              <a:t>Grade </a:t>
            </a:r>
            <a:r>
              <a:rPr lang="en-US" dirty="0" smtClean="0"/>
              <a:t>– running records (I have them right now 12/20/2012)</a:t>
            </a:r>
          </a:p>
          <a:p>
            <a:r>
              <a:rPr lang="en-US" u="sng" dirty="0" smtClean="0"/>
              <a:t>Your posts to wiki</a:t>
            </a:r>
            <a:r>
              <a:rPr lang="en-US" dirty="0" smtClean="0"/>
              <a:t>: Make a nice page with the heading of the project:  “</a:t>
            </a:r>
            <a:r>
              <a:rPr lang="en-US" dirty="0" err="1" smtClean="0"/>
              <a:t>Wo</a:t>
            </a:r>
            <a:r>
              <a:rPr lang="en-US" dirty="0" smtClean="0"/>
              <a:t> auf der Welt…” </a:t>
            </a:r>
            <a:r>
              <a:rPr lang="en-US" dirty="0"/>
              <a:t>Write your groups name and all group </a:t>
            </a:r>
            <a:r>
              <a:rPr lang="en-US" dirty="0" smtClean="0"/>
              <a:t>members. Write the </a:t>
            </a:r>
            <a:r>
              <a:rPr lang="en-US" u="sng" dirty="0" smtClean="0"/>
              <a:t>first prompt </a:t>
            </a:r>
            <a:r>
              <a:rPr lang="en-US" dirty="0" smtClean="0"/>
              <a:t>and then rewrite your groups post. Write the </a:t>
            </a:r>
            <a:r>
              <a:rPr lang="en-US" u="sng" dirty="0" smtClean="0"/>
              <a:t>second prompt </a:t>
            </a:r>
            <a:r>
              <a:rPr lang="en-US" dirty="0" smtClean="0"/>
              <a:t>and the rewrite your groups post. </a:t>
            </a:r>
            <a:r>
              <a:rPr lang="en-US" u="sng" dirty="0" smtClean="0"/>
              <a:t>Third prompt , fourth &amp; fifth prompt </a:t>
            </a:r>
            <a:r>
              <a:rPr lang="en-US" dirty="0" smtClean="0"/>
              <a:t>and your post.</a:t>
            </a:r>
          </a:p>
          <a:p>
            <a:r>
              <a:rPr lang="en-US" dirty="0" smtClean="0"/>
              <a:t>What was the name of the school we communicated with? Were is it located? How </a:t>
            </a:r>
            <a:r>
              <a:rPr lang="en-US" dirty="0" smtClean="0"/>
              <a:t>did you/we </a:t>
            </a:r>
            <a:r>
              <a:rPr lang="en-US" dirty="0" smtClean="0"/>
              <a:t>find out? </a:t>
            </a:r>
          </a:p>
          <a:p>
            <a:r>
              <a:rPr lang="en-US" dirty="0" smtClean="0"/>
              <a:t>Unit: </a:t>
            </a:r>
            <a:r>
              <a:rPr lang="en-US" dirty="0" err="1" smtClean="0"/>
              <a:t>Zuhause</a:t>
            </a:r>
            <a:r>
              <a:rPr lang="en-US" dirty="0" smtClean="0"/>
              <a:t> </a:t>
            </a:r>
            <a:r>
              <a:rPr lang="en-US" dirty="0" err="1" smtClean="0"/>
              <a:t>helfen</a:t>
            </a:r>
            <a:r>
              <a:rPr lang="en-US" dirty="0" smtClean="0"/>
              <a:t>: List with chores (at least 20) with translations – either handwritten or printed from our </a:t>
            </a:r>
            <a:r>
              <a:rPr lang="en-US" dirty="0" err="1" smtClean="0"/>
              <a:t>weebly</a:t>
            </a:r>
            <a:r>
              <a:rPr lang="en-US" dirty="0" smtClean="0"/>
              <a:t> website (which has 39)</a:t>
            </a:r>
          </a:p>
          <a:p>
            <a:r>
              <a:rPr lang="en-US" dirty="0" smtClean="0"/>
              <a:t>Handout: presentation: </a:t>
            </a:r>
            <a:r>
              <a:rPr lang="en-US" dirty="0" err="1"/>
              <a:t>Z</a:t>
            </a:r>
            <a:r>
              <a:rPr lang="en-US" dirty="0" err="1" smtClean="0"/>
              <a:t>uhause</a:t>
            </a:r>
            <a:r>
              <a:rPr lang="en-US" dirty="0" smtClean="0"/>
              <a:t> </a:t>
            </a:r>
            <a:r>
              <a:rPr lang="en-US" dirty="0" err="1" smtClean="0"/>
              <a:t>helfen</a:t>
            </a:r>
            <a:endParaRPr lang="en-US" dirty="0" smtClean="0"/>
          </a:p>
          <a:p>
            <a:r>
              <a:rPr lang="en-US" dirty="0" smtClean="0"/>
              <a:t>Unit Reflections:</a:t>
            </a:r>
          </a:p>
          <a:p>
            <a:pPr lvl="1"/>
            <a:r>
              <a:rPr lang="en-US" dirty="0" smtClean="0"/>
              <a:t>1. Review &amp; “Where in the world..” ,</a:t>
            </a:r>
          </a:p>
          <a:p>
            <a:pPr lvl="1"/>
            <a:r>
              <a:rPr lang="en-US" dirty="0" smtClean="0"/>
              <a:t>2</a:t>
            </a:r>
            <a:r>
              <a:rPr lang="en-US" dirty="0" smtClean="0"/>
              <a:t>. </a:t>
            </a:r>
            <a:r>
              <a:rPr lang="en-US" dirty="0" err="1" smtClean="0"/>
              <a:t>Zuhause</a:t>
            </a:r>
            <a:r>
              <a:rPr lang="en-US" dirty="0" smtClean="0"/>
              <a:t> </a:t>
            </a:r>
            <a:r>
              <a:rPr lang="en-US" dirty="0" err="1" smtClean="0"/>
              <a:t>helfen</a:t>
            </a:r>
            <a:endParaRPr lang="en-US" dirty="0" smtClean="0"/>
          </a:p>
          <a:p>
            <a:pPr lvl="1"/>
            <a:r>
              <a:rPr lang="en-US" dirty="0" smtClean="0"/>
              <a:t>3. </a:t>
            </a:r>
            <a:r>
              <a:rPr lang="en-US" dirty="0" err="1" smtClean="0"/>
              <a:t>Einkaufen</a:t>
            </a:r>
            <a:r>
              <a:rPr lang="en-US" dirty="0" smtClean="0"/>
              <a:t> </a:t>
            </a:r>
            <a:r>
              <a:rPr lang="en-US" dirty="0" err="1" smtClean="0"/>
              <a:t>gehen</a:t>
            </a:r>
            <a:r>
              <a:rPr lang="en-US" dirty="0" smtClean="0"/>
              <a:t> (not done yet 1/1/2013)</a:t>
            </a:r>
            <a:endParaRPr lang="en-US" dirty="0" smtClean="0"/>
          </a:p>
          <a:p>
            <a:r>
              <a:rPr lang="en-US" dirty="0"/>
              <a:t>Quiz 1(review summer packet) with corrections on back</a:t>
            </a:r>
          </a:p>
          <a:p>
            <a:r>
              <a:rPr lang="en-US" dirty="0" smtClean="0"/>
              <a:t>Quiz </a:t>
            </a:r>
            <a:r>
              <a:rPr lang="en-US" dirty="0"/>
              <a:t>2</a:t>
            </a:r>
            <a:r>
              <a:rPr lang="en-US" dirty="0" smtClean="0"/>
              <a:t> (chores &amp; translations</a:t>
            </a:r>
            <a:r>
              <a:rPr lang="en-US" dirty="0"/>
              <a:t>) with corrections on </a:t>
            </a:r>
            <a:r>
              <a:rPr lang="en-US" dirty="0" smtClean="0"/>
              <a:t>back</a:t>
            </a:r>
          </a:p>
          <a:p>
            <a:r>
              <a:rPr lang="en-US" dirty="0" smtClean="0"/>
              <a:t>Quiz 3 (daily phrases</a:t>
            </a:r>
            <a:r>
              <a:rPr lang="en-US" dirty="0"/>
              <a:t>) with corrections on </a:t>
            </a:r>
            <a:r>
              <a:rPr lang="en-US" dirty="0" smtClean="0"/>
              <a:t>back</a:t>
            </a:r>
          </a:p>
          <a:p>
            <a:r>
              <a:rPr lang="en-US" dirty="0" smtClean="0"/>
              <a:t>Quiz 4 ( invitations</a:t>
            </a:r>
            <a:r>
              <a:rPr lang="en-US" dirty="0"/>
              <a:t>) with corrections on </a:t>
            </a:r>
            <a:r>
              <a:rPr lang="en-US" dirty="0" smtClean="0"/>
              <a:t>back</a:t>
            </a:r>
          </a:p>
          <a:p>
            <a:r>
              <a:rPr lang="en-US" dirty="0" smtClean="0"/>
              <a:t>Quiz </a:t>
            </a:r>
            <a:r>
              <a:rPr lang="en-US" dirty="0" smtClean="0"/>
              <a:t>5(</a:t>
            </a:r>
            <a:r>
              <a:rPr lang="en-US" dirty="0" smtClean="0"/>
              <a:t>vocabulary groceries) with corrections on the back</a:t>
            </a:r>
          </a:p>
          <a:p>
            <a:r>
              <a:rPr lang="en-US" dirty="0" smtClean="0"/>
              <a:t>Present Perfect – write a page – well organized – explaining the grammar  points we have discussed in class. Think how you would explain Present Perfect in detail to another person. (You can look up things in the book, or online – there are grammar sources on my </a:t>
            </a:r>
            <a:r>
              <a:rPr lang="en-US" dirty="0" err="1" smtClean="0"/>
              <a:t>weebly</a:t>
            </a:r>
            <a:r>
              <a:rPr lang="en-US" dirty="0" smtClean="0"/>
              <a:t> page as well.</a:t>
            </a:r>
            <a:r>
              <a:rPr lang="en-US" dirty="0" smtClean="0"/>
              <a:t>)</a:t>
            </a:r>
          </a:p>
          <a:p>
            <a:r>
              <a:rPr lang="en-US" dirty="0"/>
              <a:t>Other information and handouts (including grading rubric, is on </a:t>
            </a:r>
            <a:r>
              <a:rPr lang="en-US" dirty="0" err="1"/>
              <a:t>weebly</a:t>
            </a:r>
            <a:r>
              <a:rPr lang="en-US" dirty="0"/>
              <a:t> </a:t>
            </a:r>
            <a:r>
              <a:rPr lang="en-US" dirty="0">
                <a:hlinkClick r:id="rId2"/>
              </a:rPr>
              <a:t>http://rhsgerman.weebly.com</a:t>
            </a:r>
            <a:r>
              <a:rPr lang="en-US" dirty="0"/>
              <a:t> </a:t>
            </a:r>
            <a:r>
              <a:rPr lang="en-US" dirty="0" smtClean="0"/>
              <a:t>)</a:t>
            </a:r>
            <a:endParaRPr lang="en-US" dirty="0"/>
          </a:p>
        </p:txBody>
      </p:sp>
    </p:spTree>
    <p:extLst>
      <p:ext uri="{BB962C8B-B14F-4D97-AF65-F5344CB8AC3E}">
        <p14:creationId xmlns:p14="http://schemas.microsoft.com/office/powerpoint/2010/main" val="3017867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38891"/>
            <a:ext cx="7498080" cy="1143000"/>
          </a:xfrm>
        </p:spPr>
        <p:txBody>
          <a:bodyPr>
            <a:noAutofit/>
          </a:bodyPr>
          <a:lstStyle/>
          <a:p>
            <a:pPr algn="ctr"/>
            <a:r>
              <a:rPr lang="en-US" sz="3200" dirty="0" err="1" smtClean="0"/>
              <a:t>Freitag</a:t>
            </a:r>
            <a:r>
              <a:rPr lang="en-US" sz="3200" dirty="0" smtClean="0"/>
              <a:t>, der 21. </a:t>
            </a:r>
            <a:r>
              <a:rPr lang="en-US" sz="3200" dirty="0" err="1" smtClean="0"/>
              <a:t>Dezember</a:t>
            </a:r>
            <a:r>
              <a:rPr lang="en-US" sz="3200" dirty="0" smtClean="0"/>
              <a:t> 2012</a:t>
            </a:r>
            <a:r>
              <a:rPr lang="en-US" sz="3600" dirty="0" smtClean="0"/>
              <a:t/>
            </a:r>
            <a:br>
              <a:rPr lang="en-US" sz="3600" dirty="0" smtClean="0"/>
            </a:br>
            <a:r>
              <a:rPr lang="en-US" sz="1800" dirty="0" smtClean="0">
                <a:solidFill>
                  <a:schemeClr val="tx1"/>
                </a:solidFill>
              </a:rPr>
              <a:t>Deutsch 2, C </a:t>
            </a:r>
            <a:r>
              <a:rPr lang="en-US" sz="1800" dirty="0" smtClean="0"/>
              <a:t>&amp; D </a:t>
            </a:r>
            <a:r>
              <a:rPr lang="en-US" sz="1800" dirty="0" err="1" smtClean="0"/>
              <a:t>Stunde</a:t>
            </a:r>
            <a:r>
              <a:rPr lang="en-US" sz="1800" dirty="0"/>
              <a:t>	</a:t>
            </a:r>
            <a:r>
              <a:rPr lang="en-US" sz="1800" dirty="0" err="1" smtClean="0"/>
              <a:t>Heute</a:t>
            </a:r>
            <a:r>
              <a:rPr lang="en-US" sz="1800" dirty="0" smtClean="0"/>
              <a:t> </a:t>
            </a:r>
            <a:r>
              <a:rPr lang="en-US" sz="1800" dirty="0" err="1" smtClean="0"/>
              <a:t>ist</a:t>
            </a:r>
            <a:r>
              <a:rPr lang="en-US" sz="1800" dirty="0" smtClean="0"/>
              <a:t> </a:t>
            </a:r>
            <a:r>
              <a:rPr lang="en-US" sz="1800" dirty="0" err="1" smtClean="0"/>
              <a:t>ein</a:t>
            </a:r>
            <a:r>
              <a:rPr lang="en-US" sz="1800" dirty="0" smtClean="0"/>
              <a:t> D Tag</a:t>
            </a:r>
            <a:endParaRPr lang="en-US" sz="1800" dirty="0"/>
          </a:p>
        </p:txBody>
      </p:sp>
      <p:sp>
        <p:nvSpPr>
          <p:cNvPr id="3" name="Content Placeholder 2"/>
          <p:cNvSpPr>
            <a:spLocks noGrp="1"/>
          </p:cNvSpPr>
          <p:nvPr>
            <p:ph idx="1"/>
          </p:nvPr>
        </p:nvSpPr>
        <p:spPr>
          <a:xfrm>
            <a:off x="1435608" y="1521959"/>
            <a:ext cx="7498080" cy="5101187"/>
          </a:xfrm>
        </p:spPr>
        <p:txBody>
          <a:bodyPr>
            <a:noAutofit/>
          </a:bodyPr>
          <a:lstStyle/>
          <a:p>
            <a:r>
              <a:rPr lang="en-US" sz="1100" b="1" dirty="0" smtClean="0"/>
              <a:t>Unit</a:t>
            </a:r>
            <a:r>
              <a:rPr lang="en-US" sz="1100" b="1" dirty="0"/>
              <a:t>: </a:t>
            </a:r>
            <a:r>
              <a:rPr lang="en-US" sz="1100" dirty="0" err="1" smtClean="0"/>
              <a:t>Einkaufen</a:t>
            </a:r>
            <a:r>
              <a:rPr lang="en-US" sz="1100" dirty="0" smtClean="0"/>
              <a:t> </a:t>
            </a:r>
            <a:r>
              <a:rPr lang="en-US" sz="1100" dirty="0" err="1" smtClean="0"/>
              <a:t>gehen</a:t>
            </a:r>
            <a:r>
              <a:rPr lang="en-US" sz="1100" dirty="0"/>
              <a:t> </a:t>
            </a:r>
            <a:r>
              <a:rPr lang="en-US" sz="1100" dirty="0" smtClean="0"/>
              <a:t>(Going shopping)</a:t>
            </a:r>
          </a:p>
          <a:p>
            <a:r>
              <a:rPr lang="en-US" sz="1100" b="1" dirty="0" smtClean="0"/>
              <a:t>Goal: </a:t>
            </a:r>
            <a:r>
              <a:rPr lang="en-US" sz="1100" dirty="0" smtClean="0"/>
              <a:t>to</a:t>
            </a:r>
            <a:r>
              <a:rPr lang="en-US" sz="1100" b="1" dirty="0" smtClean="0"/>
              <a:t> </a:t>
            </a:r>
            <a:r>
              <a:rPr lang="en-US" sz="1100" dirty="0" smtClean="0"/>
              <a:t>inquire about a shopping list, and to go shopping at different grocery/specialty stores in Germany. To tell where you were and what activities you did.</a:t>
            </a:r>
          </a:p>
          <a:p>
            <a:r>
              <a:rPr lang="en-US" sz="1100" b="1" dirty="0" err="1" smtClean="0"/>
              <a:t>Fragen</a:t>
            </a:r>
            <a:r>
              <a:rPr lang="en-US" sz="1100" b="1" dirty="0" smtClean="0"/>
              <a:t>: </a:t>
            </a:r>
            <a:r>
              <a:rPr lang="en-US" sz="1100" dirty="0" err="1" smtClean="0"/>
              <a:t>Kann</a:t>
            </a:r>
            <a:r>
              <a:rPr lang="en-US" sz="1100" dirty="0" smtClean="0"/>
              <a:t> </a:t>
            </a:r>
            <a:r>
              <a:rPr lang="en-US" sz="1100" dirty="0" err="1" smtClean="0"/>
              <a:t>ich</a:t>
            </a:r>
            <a:r>
              <a:rPr lang="en-US" sz="1100" dirty="0" smtClean="0"/>
              <a:t> </a:t>
            </a:r>
            <a:r>
              <a:rPr lang="en-US" sz="1100" dirty="0" err="1" smtClean="0"/>
              <a:t>für</a:t>
            </a:r>
            <a:r>
              <a:rPr lang="en-US" sz="1100" dirty="0" smtClean="0"/>
              <a:t> </a:t>
            </a:r>
            <a:r>
              <a:rPr lang="en-US" sz="1100" dirty="0" err="1" smtClean="0"/>
              <a:t>dich</a:t>
            </a:r>
            <a:r>
              <a:rPr lang="en-US" sz="1100" dirty="0" smtClean="0"/>
              <a:t> </a:t>
            </a:r>
            <a:r>
              <a:rPr lang="en-US" sz="1100" dirty="0" err="1" smtClean="0"/>
              <a:t>einkaufen</a:t>
            </a:r>
            <a:r>
              <a:rPr lang="en-US" sz="1100" dirty="0" smtClean="0"/>
              <a:t> </a:t>
            </a:r>
            <a:r>
              <a:rPr lang="en-US" sz="1100" dirty="0" err="1" smtClean="0"/>
              <a:t>gehen</a:t>
            </a:r>
            <a:r>
              <a:rPr lang="en-US" sz="1100" dirty="0" smtClean="0"/>
              <a:t>? Was </a:t>
            </a:r>
            <a:r>
              <a:rPr lang="en-US" sz="1100" dirty="0" err="1" smtClean="0"/>
              <a:t>soll</a:t>
            </a:r>
            <a:r>
              <a:rPr lang="en-US" sz="1100" dirty="0" smtClean="0"/>
              <a:t> </a:t>
            </a:r>
            <a:r>
              <a:rPr lang="en-US" sz="1100" dirty="0" err="1" smtClean="0"/>
              <a:t>ich</a:t>
            </a:r>
            <a:r>
              <a:rPr lang="en-US" sz="1100" dirty="0" smtClean="0"/>
              <a:t> </a:t>
            </a:r>
            <a:r>
              <a:rPr lang="en-US" sz="1100" dirty="0" err="1" smtClean="0"/>
              <a:t>kaufen</a:t>
            </a:r>
            <a:r>
              <a:rPr lang="en-US" sz="1100" dirty="0" smtClean="0"/>
              <a:t> und </a:t>
            </a:r>
            <a:r>
              <a:rPr lang="en-US" sz="1100" dirty="0" err="1" smtClean="0"/>
              <a:t>wo</a:t>
            </a:r>
            <a:r>
              <a:rPr lang="en-US" sz="1100" dirty="0" smtClean="0"/>
              <a:t> </a:t>
            </a:r>
            <a:r>
              <a:rPr lang="en-US" sz="1100" dirty="0" err="1" smtClean="0"/>
              <a:t>soll</a:t>
            </a:r>
            <a:r>
              <a:rPr lang="en-US" sz="1100" dirty="0" smtClean="0"/>
              <a:t> </a:t>
            </a:r>
            <a:r>
              <a:rPr lang="en-US" sz="1100" dirty="0" err="1" smtClean="0"/>
              <a:t>ich</a:t>
            </a:r>
            <a:r>
              <a:rPr lang="en-US" sz="1100" dirty="0" smtClean="0"/>
              <a:t> das </a:t>
            </a:r>
            <a:r>
              <a:rPr lang="en-US" sz="1100" dirty="0" err="1" smtClean="0"/>
              <a:t>holen</a:t>
            </a:r>
            <a:r>
              <a:rPr lang="en-US" sz="1100" dirty="0" smtClean="0"/>
              <a:t>? </a:t>
            </a:r>
            <a:r>
              <a:rPr lang="en-US" sz="1100" dirty="0" err="1" smtClean="0"/>
              <a:t>Wo</a:t>
            </a:r>
            <a:r>
              <a:rPr lang="en-US" sz="1100" dirty="0" smtClean="0"/>
              <a:t> </a:t>
            </a:r>
            <a:r>
              <a:rPr lang="en-US" sz="1100" dirty="0" err="1" smtClean="0"/>
              <a:t>warst</a:t>
            </a:r>
            <a:r>
              <a:rPr lang="en-US" sz="1100" dirty="0" smtClean="0"/>
              <a:t> du? Was hast du </a:t>
            </a:r>
            <a:r>
              <a:rPr lang="en-US" sz="1100" dirty="0" err="1" smtClean="0"/>
              <a:t>gemacht</a:t>
            </a:r>
            <a:r>
              <a:rPr lang="en-US" sz="1100" dirty="0" smtClean="0"/>
              <a:t>?</a:t>
            </a:r>
          </a:p>
          <a:p>
            <a:r>
              <a:rPr lang="en-US" sz="1100" b="1" dirty="0" smtClean="0"/>
              <a:t>Questions:</a:t>
            </a:r>
            <a:r>
              <a:rPr lang="en-US" sz="1100" dirty="0" smtClean="0"/>
              <a:t> Can I go shopping for you? Where and what should I buy and where should I get it? Where were you? What did you do?</a:t>
            </a:r>
          </a:p>
          <a:p>
            <a:pPr lvl="1"/>
            <a:endParaRPr lang="en-US" sz="1100" dirty="0" smtClean="0"/>
          </a:p>
          <a:p>
            <a:r>
              <a:rPr lang="en-US" sz="1100" b="1" dirty="0" smtClean="0"/>
              <a:t>Daily Objectives: </a:t>
            </a:r>
            <a:endParaRPr lang="en-US" sz="1100" b="1" dirty="0"/>
          </a:p>
          <a:p>
            <a:pPr lvl="1"/>
            <a:r>
              <a:rPr lang="en-US" sz="1100" dirty="0" smtClean="0"/>
              <a:t>to participate in German tradition of advent </a:t>
            </a:r>
          </a:p>
          <a:p>
            <a:pPr lvl="1"/>
            <a:r>
              <a:rPr lang="en-US" sz="1100" dirty="0" smtClean="0"/>
              <a:t>German TV  &amp; Radio </a:t>
            </a:r>
          </a:p>
          <a:p>
            <a:pPr lvl="1"/>
            <a:endParaRPr lang="en-US" sz="1100" dirty="0"/>
          </a:p>
          <a:p>
            <a:r>
              <a:rPr lang="en-US" sz="1100" b="1" dirty="0" smtClean="0"/>
              <a:t>Der </a:t>
            </a:r>
            <a:r>
              <a:rPr lang="en-US" sz="1100" b="1" dirty="0" err="1"/>
              <a:t>Unterricht</a:t>
            </a:r>
            <a:r>
              <a:rPr lang="en-US" sz="1100" b="1" dirty="0" smtClean="0"/>
              <a:t>:</a:t>
            </a:r>
          </a:p>
          <a:p>
            <a:pPr lvl="1"/>
            <a:r>
              <a:rPr lang="en-US" sz="1100" dirty="0" err="1" smtClean="0"/>
              <a:t>Adventskalender</a:t>
            </a:r>
            <a:r>
              <a:rPr lang="en-US" sz="1100" dirty="0" smtClean="0"/>
              <a:t> (5,9,22, 30, 17,12,1,11,16,4, </a:t>
            </a:r>
            <a:r>
              <a:rPr lang="en-US" sz="1100" dirty="0" smtClean="0">
                <a:solidFill>
                  <a:srgbClr val="000000"/>
                </a:solidFill>
              </a:rPr>
              <a:t>24,8, </a:t>
            </a:r>
            <a:r>
              <a:rPr lang="en-US" sz="1100" dirty="0" smtClean="0"/>
              <a:t>13, 6, 29,7, 10, 34)</a:t>
            </a:r>
          </a:p>
          <a:p>
            <a:pPr lvl="1"/>
            <a:r>
              <a:rPr lang="en-US" sz="1100" dirty="0" smtClean="0"/>
              <a:t>Present perfect – Was hast du </a:t>
            </a:r>
            <a:r>
              <a:rPr lang="en-US" sz="1100" dirty="0" err="1" smtClean="0"/>
              <a:t>gestern</a:t>
            </a:r>
            <a:r>
              <a:rPr lang="en-US" sz="1100" dirty="0" smtClean="0"/>
              <a:t> </a:t>
            </a:r>
            <a:r>
              <a:rPr lang="en-US" sz="1100" dirty="0" err="1" smtClean="0"/>
              <a:t>gemacht</a:t>
            </a:r>
            <a:r>
              <a:rPr lang="en-US" sz="1100" dirty="0" smtClean="0"/>
              <a:t>? </a:t>
            </a:r>
            <a:r>
              <a:rPr lang="en-US" sz="1100" dirty="0" err="1" smtClean="0"/>
              <a:t>Wo</a:t>
            </a:r>
            <a:r>
              <a:rPr lang="en-US" sz="1100" dirty="0" smtClean="0"/>
              <a:t> </a:t>
            </a:r>
            <a:r>
              <a:rPr lang="en-US" sz="1100" dirty="0" err="1" smtClean="0"/>
              <a:t>warst</a:t>
            </a:r>
            <a:r>
              <a:rPr lang="en-US" sz="1100" dirty="0" smtClean="0"/>
              <a:t> du?</a:t>
            </a:r>
          </a:p>
          <a:p>
            <a:pPr lvl="1"/>
            <a:r>
              <a:rPr lang="en-US" sz="1100" dirty="0" err="1" smtClean="0"/>
              <a:t>Fröhlich</a:t>
            </a:r>
            <a:r>
              <a:rPr lang="en-US" sz="1100" dirty="0" smtClean="0"/>
              <a:t> </a:t>
            </a:r>
            <a:r>
              <a:rPr lang="en-US" sz="1100" dirty="0" err="1" smtClean="0"/>
              <a:t>Weihnachten</a:t>
            </a:r>
            <a:endParaRPr lang="en-US" sz="1100" dirty="0" smtClean="0"/>
          </a:p>
          <a:p>
            <a:pPr lvl="1"/>
            <a:r>
              <a:rPr lang="en-US" sz="1100" dirty="0" err="1" smtClean="0"/>
              <a:t>Extr</a:t>
            </a:r>
            <a:r>
              <a:rPr lang="en-US" sz="1100" dirty="0" smtClean="0"/>
              <a:t>@ Sam </a:t>
            </a:r>
            <a:r>
              <a:rPr lang="en-US" sz="1100" dirty="0" err="1" smtClean="0"/>
              <a:t>sucht</a:t>
            </a:r>
            <a:r>
              <a:rPr lang="en-US" sz="1100" dirty="0" smtClean="0"/>
              <a:t> </a:t>
            </a:r>
            <a:r>
              <a:rPr lang="en-US" sz="1100" dirty="0" err="1" smtClean="0"/>
              <a:t>einen</a:t>
            </a:r>
            <a:r>
              <a:rPr lang="en-US" sz="1100" dirty="0" smtClean="0"/>
              <a:t> Job</a:t>
            </a:r>
          </a:p>
          <a:p>
            <a:pPr lvl="1"/>
            <a:r>
              <a:rPr lang="en-US" sz="1100" dirty="0" smtClean="0"/>
              <a:t>Deutsche </a:t>
            </a:r>
            <a:r>
              <a:rPr lang="en-US" sz="1100" dirty="0" err="1" smtClean="0"/>
              <a:t>Musik</a:t>
            </a:r>
            <a:r>
              <a:rPr lang="en-US" sz="1100" dirty="0" smtClean="0"/>
              <a:t> – </a:t>
            </a:r>
            <a:r>
              <a:rPr lang="en-US" sz="1100" dirty="0" err="1" smtClean="0"/>
              <a:t>Deutsches</a:t>
            </a:r>
            <a:r>
              <a:rPr lang="en-US" sz="1100" dirty="0" smtClean="0"/>
              <a:t> </a:t>
            </a:r>
            <a:r>
              <a:rPr lang="en-US" sz="1100" dirty="0" err="1" smtClean="0"/>
              <a:t>Fernsehen</a:t>
            </a:r>
            <a:endParaRPr lang="en-US" sz="1100" dirty="0" smtClean="0"/>
          </a:p>
          <a:p>
            <a:pPr lvl="1"/>
            <a:r>
              <a:rPr lang="en-US" sz="1100" dirty="0" err="1" smtClean="0"/>
              <a:t>Jojo</a:t>
            </a:r>
            <a:r>
              <a:rPr lang="en-US" sz="1100" dirty="0" smtClean="0"/>
              <a:t> </a:t>
            </a:r>
            <a:r>
              <a:rPr lang="en-US" sz="1100" dirty="0" err="1" smtClean="0"/>
              <a:t>sucht</a:t>
            </a:r>
            <a:r>
              <a:rPr lang="en-US" sz="1100" dirty="0" smtClean="0"/>
              <a:t> das </a:t>
            </a:r>
            <a:r>
              <a:rPr lang="en-US" sz="1100" dirty="0" err="1" smtClean="0"/>
              <a:t>Glück</a:t>
            </a:r>
            <a:endParaRPr lang="en-US" sz="1100" dirty="0" smtClean="0"/>
          </a:p>
          <a:p>
            <a:pPr lvl="1"/>
            <a:endParaRPr lang="en-US" sz="1100" dirty="0" smtClean="0"/>
          </a:p>
          <a:p>
            <a:r>
              <a:rPr lang="en-US" sz="1100" b="1" dirty="0" err="1" smtClean="0"/>
              <a:t>Hausaufgaben</a:t>
            </a:r>
            <a:r>
              <a:rPr lang="en-US" sz="1100" b="1" dirty="0" smtClean="0"/>
              <a:t>: </a:t>
            </a:r>
            <a:r>
              <a:rPr lang="en-US" sz="1100" b="1" dirty="0" err="1" smtClean="0"/>
              <a:t>lernen</a:t>
            </a:r>
            <a:r>
              <a:rPr lang="en-US" sz="1100" b="1" dirty="0" smtClean="0"/>
              <a:t> –Portfolio - </a:t>
            </a:r>
            <a:r>
              <a:rPr lang="en-US" sz="1100" b="1" dirty="0" err="1" smtClean="0"/>
              <a:t>lernen</a:t>
            </a:r>
            <a:r>
              <a:rPr lang="en-US" sz="1100" b="1" dirty="0" smtClean="0"/>
              <a:t> –Portfolio - </a:t>
            </a:r>
            <a:r>
              <a:rPr lang="en-US" sz="1100" b="1" dirty="0" err="1" smtClean="0"/>
              <a:t>lernen</a:t>
            </a:r>
            <a:r>
              <a:rPr lang="en-US" sz="1100" b="1" dirty="0" smtClean="0"/>
              <a:t> – Portfolio - </a:t>
            </a:r>
            <a:r>
              <a:rPr lang="en-US" sz="1100" b="1" dirty="0" err="1" smtClean="0"/>
              <a:t>lernen</a:t>
            </a:r>
            <a:r>
              <a:rPr lang="en-US" sz="1100" b="1" dirty="0" smtClean="0"/>
              <a:t> – Portfolio – </a:t>
            </a:r>
            <a:r>
              <a:rPr lang="en-US" sz="1100" b="1" dirty="0" err="1" smtClean="0"/>
              <a:t>lernen</a:t>
            </a:r>
            <a:r>
              <a:rPr lang="en-US" sz="1100" b="1" dirty="0"/>
              <a:t> </a:t>
            </a:r>
            <a:r>
              <a:rPr lang="en-US" sz="1100" b="1" dirty="0" smtClean="0"/>
              <a:t>…</a:t>
            </a:r>
            <a:endParaRPr lang="en-US" sz="1100" dirty="0" smtClean="0"/>
          </a:p>
        </p:txBody>
      </p:sp>
      <p:sp>
        <p:nvSpPr>
          <p:cNvPr id="4" name="TextBox 3"/>
          <p:cNvSpPr txBox="1"/>
          <p:nvPr/>
        </p:nvSpPr>
        <p:spPr>
          <a:xfrm>
            <a:off x="4838317" y="59408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599655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Verschiedenes</a:t>
            </a:r>
            <a:r>
              <a:rPr lang="en-US" dirty="0" smtClean="0"/>
              <a:t> (miscellaneous): </a:t>
            </a:r>
            <a:endParaRPr lang="en-US" dirty="0"/>
          </a:p>
        </p:txBody>
      </p:sp>
      <p:sp>
        <p:nvSpPr>
          <p:cNvPr id="3" name="Content Placeholder 2"/>
          <p:cNvSpPr>
            <a:spLocks noGrp="1"/>
          </p:cNvSpPr>
          <p:nvPr>
            <p:ph idx="1"/>
          </p:nvPr>
        </p:nvSpPr>
        <p:spPr>
          <a:xfrm>
            <a:off x="1435608" y="1773185"/>
            <a:ext cx="7498080" cy="4800600"/>
          </a:xfrm>
        </p:spPr>
        <p:txBody>
          <a:bodyPr/>
          <a:lstStyle/>
          <a:p>
            <a:r>
              <a:rPr lang="en-US" dirty="0" err="1" smtClean="0"/>
              <a:t>Wikipost</a:t>
            </a:r>
            <a:r>
              <a:rPr lang="en-US" dirty="0"/>
              <a:t> </a:t>
            </a:r>
            <a:r>
              <a:rPr lang="en-US" dirty="0" smtClean="0"/>
              <a:t>– </a:t>
            </a:r>
            <a:r>
              <a:rPr lang="en-US" dirty="0" err="1" smtClean="0"/>
              <a:t>Fragen</a:t>
            </a:r>
            <a:r>
              <a:rPr lang="en-US" dirty="0" smtClean="0"/>
              <a:t> </a:t>
            </a:r>
            <a:r>
              <a:rPr lang="en-US" dirty="0" err="1" smtClean="0"/>
              <a:t>beantworten</a:t>
            </a:r>
            <a:endParaRPr lang="en-US" dirty="0" smtClean="0"/>
          </a:p>
          <a:p>
            <a:endParaRPr lang="en-US" dirty="0"/>
          </a:p>
          <a:p>
            <a:endParaRPr lang="en-US" dirty="0"/>
          </a:p>
          <a:p>
            <a:r>
              <a:rPr lang="en-US" i="1" dirty="0"/>
              <a:t>Edmodo C hour: vnt0dv  	</a:t>
            </a:r>
            <a:endParaRPr lang="en-US" i="1" dirty="0" smtClean="0"/>
          </a:p>
          <a:p>
            <a:r>
              <a:rPr lang="en-US" i="1" dirty="0" smtClean="0"/>
              <a:t>Edmodo </a:t>
            </a:r>
            <a:r>
              <a:rPr lang="en-US" i="1" dirty="0"/>
              <a:t>D hour: tfhb9x</a:t>
            </a:r>
          </a:p>
          <a:p>
            <a:endParaRPr lang="en-US" dirty="0"/>
          </a:p>
        </p:txBody>
      </p:sp>
    </p:spTree>
    <p:extLst>
      <p:ext uri="{BB962C8B-B14F-4D97-AF65-F5344CB8AC3E}">
        <p14:creationId xmlns:p14="http://schemas.microsoft.com/office/powerpoint/2010/main" val="42788489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2286156"/>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endParaRPr lang="en-US" dirty="0"/>
                    </a:p>
                  </a:txBody>
                  <a:tcPr anchor="ctr"/>
                </a:tc>
                <a:tc>
                  <a:txBody>
                    <a:bodyPr/>
                    <a:lstStyle/>
                    <a:p>
                      <a:pPr algn="ctr"/>
                      <a:endParaRPr lang="en-US"/>
                    </a:p>
                  </a:txBody>
                  <a:tcPr anchor="ctr"/>
                </a:tc>
              </a:tr>
              <a:tr h="722791">
                <a:tc>
                  <a:txBody>
                    <a:bodyPr/>
                    <a:lstStyle/>
                    <a:p>
                      <a:pPr algn="ctr"/>
                      <a:r>
                        <a:rPr lang="en-US" dirty="0" smtClean="0"/>
                        <a:t>2.</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939316">
                <a:tc>
                  <a:txBody>
                    <a:bodyPr/>
                    <a:lstStyle/>
                    <a:p>
                      <a:pPr algn="ctr"/>
                      <a:r>
                        <a:rPr lang="en-US" dirty="0" smtClean="0"/>
                        <a:t>3.</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768212">
                <a:tc>
                  <a:txBody>
                    <a:bodyPr/>
                    <a:lstStyle/>
                    <a:p>
                      <a:pPr algn="ctr"/>
                      <a:r>
                        <a:rPr lang="en-US" dirty="0" smtClean="0"/>
                        <a:t>2. F</a:t>
                      </a: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Tree>
    <p:extLst>
      <p:ext uri="{BB962C8B-B14F-4D97-AF65-F5344CB8AC3E}">
        <p14:creationId xmlns:p14="http://schemas.microsoft.com/office/powerpoint/2010/main" val="617338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t>How to express past tense in German</a:t>
            </a:r>
            <a:endParaRPr lang="en-US" sz="3600" dirty="0"/>
          </a:p>
        </p:txBody>
      </p:sp>
      <p:sp>
        <p:nvSpPr>
          <p:cNvPr id="5" name="Content Placeholder 4"/>
          <p:cNvSpPr>
            <a:spLocks noGrp="1"/>
          </p:cNvSpPr>
          <p:nvPr>
            <p:ph sz="half" idx="1"/>
          </p:nvPr>
        </p:nvSpPr>
        <p:spPr/>
        <p:txBody>
          <a:bodyPr>
            <a:normAutofit fontScale="77500" lnSpcReduction="20000"/>
          </a:bodyPr>
          <a:lstStyle/>
          <a:p>
            <a:r>
              <a:rPr lang="en-US" dirty="0" err="1" smtClean="0"/>
              <a:t>Wo</a:t>
            </a:r>
            <a:r>
              <a:rPr lang="en-US" dirty="0" smtClean="0"/>
              <a:t> </a:t>
            </a:r>
            <a:r>
              <a:rPr lang="en-US" u="sng" dirty="0" err="1" smtClean="0"/>
              <a:t>warst</a:t>
            </a:r>
            <a:r>
              <a:rPr lang="en-US" dirty="0" smtClean="0"/>
              <a:t> du </a:t>
            </a:r>
            <a:r>
              <a:rPr lang="en-US" dirty="0" err="1" smtClean="0"/>
              <a:t>letztes</a:t>
            </a:r>
            <a:r>
              <a:rPr lang="en-US" dirty="0" smtClean="0"/>
              <a:t> </a:t>
            </a:r>
            <a:r>
              <a:rPr lang="en-US" dirty="0" err="1" smtClean="0"/>
              <a:t>Wochenende</a:t>
            </a:r>
            <a:r>
              <a:rPr lang="en-US" dirty="0" smtClean="0"/>
              <a:t>?</a:t>
            </a:r>
          </a:p>
          <a:p>
            <a:r>
              <a:rPr lang="en-US" dirty="0" err="1" smtClean="0"/>
              <a:t>Ich</a:t>
            </a:r>
            <a:r>
              <a:rPr lang="en-US" dirty="0" smtClean="0"/>
              <a:t> war </a:t>
            </a:r>
            <a:r>
              <a:rPr lang="en-US" dirty="0" err="1" smtClean="0"/>
              <a:t>zu</a:t>
            </a:r>
            <a:r>
              <a:rPr lang="en-US" dirty="0" smtClean="0"/>
              <a:t> </a:t>
            </a:r>
            <a:r>
              <a:rPr lang="en-US" dirty="0" err="1" smtClean="0"/>
              <a:t>Hause</a:t>
            </a:r>
            <a:r>
              <a:rPr lang="en-US" dirty="0" smtClean="0"/>
              <a:t>.</a:t>
            </a:r>
          </a:p>
          <a:p>
            <a:r>
              <a:rPr lang="en-US" dirty="0" err="1" smtClean="0"/>
              <a:t>Ich</a:t>
            </a:r>
            <a:r>
              <a:rPr lang="en-US" dirty="0" smtClean="0"/>
              <a:t> war </a:t>
            </a:r>
            <a:r>
              <a:rPr lang="en-US" dirty="0" err="1" smtClean="0"/>
              <a:t>im</a:t>
            </a:r>
            <a:r>
              <a:rPr lang="en-US" dirty="0" smtClean="0"/>
              <a:t> Kino.</a:t>
            </a:r>
          </a:p>
          <a:p>
            <a:r>
              <a:rPr lang="en-US" dirty="0" err="1" smtClean="0"/>
              <a:t>Ich</a:t>
            </a:r>
            <a:r>
              <a:rPr lang="en-US" dirty="0" smtClean="0"/>
              <a:t> war </a:t>
            </a:r>
            <a:r>
              <a:rPr lang="en-US" dirty="0" err="1" smtClean="0"/>
              <a:t>beim</a:t>
            </a:r>
            <a:r>
              <a:rPr lang="en-US" dirty="0" smtClean="0"/>
              <a:t> Training.</a:t>
            </a:r>
          </a:p>
          <a:p>
            <a:r>
              <a:rPr lang="en-US" dirty="0" err="1" smtClean="0"/>
              <a:t>Letztes</a:t>
            </a:r>
            <a:r>
              <a:rPr lang="en-US" dirty="0" smtClean="0"/>
              <a:t> </a:t>
            </a:r>
            <a:r>
              <a:rPr lang="en-US" dirty="0" err="1" smtClean="0"/>
              <a:t>Wochenende</a:t>
            </a:r>
            <a:r>
              <a:rPr lang="en-US" dirty="0" smtClean="0"/>
              <a:t> war </a:t>
            </a:r>
            <a:r>
              <a:rPr lang="en-US" dirty="0" err="1" smtClean="0"/>
              <a:t>ich</a:t>
            </a:r>
            <a:r>
              <a:rPr lang="en-US" dirty="0"/>
              <a:t> </a:t>
            </a:r>
            <a:r>
              <a:rPr lang="en-US" dirty="0" err="1" smtClean="0"/>
              <a:t>im</a:t>
            </a:r>
            <a:r>
              <a:rPr lang="en-US" dirty="0" smtClean="0"/>
              <a:t> Café.</a:t>
            </a:r>
            <a:endParaRPr lang="en-US" dirty="0"/>
          </a:p>
        </p:txBody>
      </p:sp>
      <p:sp>
        <p:nvSpPr>
          <p:cNvPr id="6" name="Content Placeholder 5"/>
          <p:cNvSpPr>
            <a:spLocks noGrp="1"/>
          </p:cNvSpPr>
          <p:nvPr>
            <p:ph sz="half" idx="2"/>
          </p:nvPr>
        </p:nvSpPr>
        <p:spPr/>
        <p:txBody>
          <a:bodyPr>
            <a:normAutofit fontScale="77500" lnSpcReduction="20000"/>
          </a:bodyPr>
          <a:lstStyle/>
          <a:p>
            <a:r>
              <a:rPr lang="en-US" dirty="0" smtClean="0"/>
              <a:t>Was </a:t>
            </a:r>
            <a:r>
              <a:rPr lang="en-US" u="sng" dirty="0" smtClean="0"/>
              <a:t>hast</a:t>
            </a:r>
            <a:r>
              <a:rPr lang="en-US" dirty="0" smtClean="0"/>
              <a:t> du </a:t>
            </a:r>
            <a:r>
              <a:rPr lang="en-US" dirty="0" err="1" smtClean="0"/>
              <a:t>gestern</a:t>
            </a:r>
            <a:r>
              <a:rPr lang="en-US" dirty="0" smtClean="0"/>
              <a:t> </a:t>
            </a:r>
            <a:r>
              <a:rPr lang="en-US" dirty="0" err="1" smtClean="0"/>
              <a:t>Abend</a:t>
            </a:r>
            <a:r>
              <a:rPr lang="en-US" dirty="0" smtClean="0"/>
              <a:t> </a:t>
            </a:r>
            <a:r>
              <a:rPr lang="en-US" u="sng" dirty="0" err="1" smtClean="0"/>
              <a:t>gemacht</a:t>
            </a:r>
            <a:r>
              <a:rPr lang="en-US" dirty="0" smtClean="0"/>
              <a:t>?</a:t>
            </a:r>
          </a:p>
          <a:p>
            <a:r>
              <a:rPr lang="en-US" dirty="0" err="1" smtClean="0"/>
              <a:t>Gestern</a:t>
            </a:r>
            <a:r>
              <a:rPr lang="en-US" dirty="0" smtClean="0"/>
              <a:t> </a:t>
            </a:r>
            <a:r>
              <a:rPr lang="en-US" dirty="0" err="1" smtClean="0"/>
              <a:t>Abend</a:t>
            </a:r>
            <a:r>
              <a:rPr lang="en-US" dirty="0" smtClean="0"/>
              <a:t> </a:t>
            </a:r>
            <a:r>
              <a:rPr lang="en-US" dirty="0" err="1" smtClean="0"/>
              <a:t>habe</a:t>
            </a:r>
            <a:r>
              <a:rPr lang="en-US" dirty="0" smtClean="0"/>
              <a:t> </a:t>
            </a:r>
            <a:r>
              <a:rPr lang="en-US" dirty="0" err="1" smtClean="0"/>
              <a:t>ich</a:t>
            </a:r>
            <a:r>
              <a:rPr lang="en-US" dirty="0" smtClean="0"/>
              <a:t> </a:t>
            </a:r>
            <a:r>
              <a:rPr lang="en-US" dirty="0" err="1" smtClean="0"/>
              <a:t>geschlafen</a:t>
            </a:r>
            <a:r>
              <a:rPr lang="en-US" dirty="0" smtClean="0"/>
              <a:t>.</a:t>
            </a:r>
          </a:p>
          <a:p>
            <a:r>
              <a:rPr lang="en-US" dirty="0" err="1" smtClean="0"/>
              <a:t>Ich</a:t>
            </a:r>
            <a:r>
              <a:rPr lang="en-US" dirty="0" smtClean="0"/>
              <a:t> bin </a:t>
            </a:r>
            <a:r>
              <a:rPr lang="en-US" dirty="0" err="1" smtClean="0"/>
              <a:t>gestern</a:t>
            </a:r>
            <a:r>
              <a:rPr lang="en-US" dirty="0" smtClean="0"/>
              <a:t> </a:t>
            </a:r>
            <a:r>
              <a:rPr lang="en-US" dirty="0" err="1" smtClean="0"/>
              <a:t>Abend</a:t>
            </a:r>
            <a:r>
              <a:rPr lang="en-US" dirty="0" smtClean="0"/>
              <a:t> ins Kino </a:t>
            </a:r>
            <a:r>
              <a:rPr lang="en-US" dirty="0" err="1" smtClean="0"/>
              <a:t>gegangen</a:t>
            </a:r>
            <a:r>
              <a:rPr lang="en-US" dirty="0" smtClean="0"/>
              <a:t>? </a:t>
            </a:r>
          </a:p>
          <a:p>
            <a:r>
              <a:rPr lang="en-US" dirty="0" err="1" smtClean="0"/>
              <a:t>Welchen</a:t>
            </a:r>
            <a:r>
              <a:rPr lang="en-US" dirty="0" smtClean="0"/>
              <a:t> Film hast du </a:t>
            </a:r>
            <a:r>
              <a:rPr lang="en-US" dirty="0" err="1" smtClean="0"/>
              <a:t>gesehen</a:t>
            </a:r>
            <a:r>
              <a:rPr lang="en-US" dirty="0" smtClean="0"/>
              <a:t>?</a:t>
            </a:r>
          </a:p>
          <a:p>
            <a:r>
              <a:rPr lang="en-US" dirty="0" err="1" smtClean="0"/>
              <a:t>Ich</a:t>
            </a:r>
            <a:r>
              <a:rPr lang="en-US" dirty="0" smtClean="0"/>
              <a:t> </a:t>
            </a:r>
            <a:r>
              <a:rPr lang="en-US" dirty="0" err="1" smtClean="0"/>
              <a:t>habe</a:t>
            </a:r>
            <a:r>
              <a:rPr lang="en-US" dirty="0" smtClean="0"/>
              <a:t> “…” </a:t>
            </a:r>
            <a:r>
              <a:rPr lang="en-US" dirty="0" err="1" smtClean="0"/>
              <a:t>gesehen</a:t>
            </a:r>
            <a:r>
              <a:rPr lang="en-US" dirty="0" smtClean="0"/>
              <a:t>. </a:t>
            </a:r>
          </a:p>
          <a:p>
            <a:r>
              <a:rPr lang="en-US" dirty="0" err="1" smtClean="0"/>
              <a:t>Ich</a:t>
            </a:r>
            <a:r>
              <a:rPr lang="en-US" dirty="0" smtClean="0"/>
              <a:t> </a:t>
            </a:r>
            <a:r>
              <a:rPr lang="en-US" dirty="0" err="1" smtClean="0"/>
              <a:t>habe</a:t>
            </a:r>
            <a:r>
              <a:rPr lang="en-US" dirty="0" smtClean="0"/>
              <a:t> </a:t>
            </a:r>
            <a:r>
              <a:rPr lang="en-US" dirty="0" err="1" smtClean="0"/>
              <a:t>Hausaufgaben</a:t>
            </a:r>
            <a:r>
              <a:rPr lang="en-US" dirty="0" smtClean="0"/>
              <a:t> </a:t>
            </a:r>
            <a:r>
              <a:rPr lang="en-US" dirty="0" err="1" smtClean="0"/>
              <a:t>gemacht</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Basektball</a:t>
            </a:r>
            <a:r>
              <a:rPr lang="en-US" dirty="0" smtClean="0"/>
              <a:t> </a:t>
            </a:r>
            <a:r>
              <a:rPr lang="en-US" dirty="0" err="1" smtClean="0"/>
              <a:t>gespielt</a:t>
            </a:r>
            <a:r>
              <a:rPr lang="en-US" dirty="0" smtClean="0"/>
              <a:t>.</a:t>
            </a:r>
          </a:p>
          <a:p>
            <a:r>
              <a:rPr lang="en-US" dirty="0" err="1" smtClean="0"/>
              <a:t>Ich</a:t>
            </a:r>
            <a:r>
              <a:rPr lang="en-US" dirty="0" smtClean="0"/>
              <a:t> </a:t>
            </a:r>
            <a:r>
              <a:rPr lang="en-US" dirty="0" err="1" smtClean="0"/>
              <a:t>habe</a:t>
            </a:r>
            <a:r>
              <a:rPr lang="en-US" dirty="0" smtClean="0"/>
              <a:t> </a:t>
            </a:r>
            <a:r>
              <a:rPr lang="en-US" dirty="0" err="1" smtClean="0"/>
              <a:t>Fernsehen</a:t>
            </a:r>
            <a:r>
              <a:rPr lang="en-US" dirty="0" smtClean="0"/>
              <a:t> </a:t>
            </a:r>
            <a:r>
              <a:rPr lang="en-US" dirty="0" err="1" smtClean="0"/>
              <a:t>geschaut</a:t>
            </a:r>
            <a:r>
              <a:rPr lang="en-US" dirty="0" smtClean="0"/>
              <a:t>. </a:t>
            </a:r>
            <a:endParaRPr lang="en-US" dirty="0"/>
          </a:p>
        </p:txBody>
      </p:sp>
    </p:spTree>
    <p:extLst>
      <p:ext uri="{BB962C8B-B14F-4D97-AF65-F5344CB8AC3E}">
        <p14:creationId xmlns:p14="http://schemas.microsoft.com/office/powerpoint/2010/main" val="40127461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tense &amp; Present perfect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Past Tense</a:t>
            </a:r>
          </a:p>
          <a:p>
            <a:pPr lvl="1"/>
            <a:r>
              <a:rPr lang="en-US" dirty="0" err="1" smtClean="0"/>
              <a:t>Wo</a:t>
            </a:r>
            <a:r>
              <a:rPr lang="en-US" dirty="0" smtClean="0"/>
              <a:t> </a:t>
            </a:r>
            <a:r>
              <a:rPr lang="en-US" dirty="0" err="1" smtClean="0"/>
              <a:t>warst</a:t>
            </a:r>
            <a:r>
              <a:rPr lang="en-US" dirty="0" smtClean="0"/>
              <a:t> du </a:t>
            </a:r>
            <a:r>
              <a:rPr lang="en-US" dirty="0" err="1" smtClean="0"/>
              <a:t>gestern</a:t>
            </a:r>
            <a:r>
              <a:rPr lang="en-US" dirty="0" smtClean="0"/>
              <a:t>?</a:t>
            </a:r>
          </a:p>
          <a:p>
            <a:pPr lvl="1"/>
            <a:r>
              <a:rPr lang="en-US" dirty="0" err="1" smtClean="0"/>
              <a:t>Ich</a:t>
            </a:r>
            <a:r>
              <a:rPr lang="en-US" dirty="0" smtClean="0"/>
              <a:t> war in der </a:t>
            </a:r>
            <a:r>
              <a:rPr lang="en-US" dirty="0" err="1" smtClean="0"/>
              <a:t>Schule</a:t>
            </a:r>
            <a:r>
              <a:rPr lang="en-US" dirty="0" smtClean="0"/>
              <a:t>.</a:t>
            </a:r>
          </a:p>
          <a:p>
            <a:pPr lvl="1"/>
            <a:r>
              <a:rPr lang="en-US" dirty="0" err="1" smtClean="0"/>
              <a:t>Ich</a:t>
            </a:r>
            <a:r>
              <a:rPr lang="en-US" dirty="0" smtClean="0"/>
              <a:t> war </a:t>
            </a:r>
            <a:r>
              <a:rPr lang="en-US" dirty="0" err="1" smtClean="0"/>
              <a:t>beim</a:t>
            </a:r>
            <a:r>
              <a:rPr lang="en-US" dirty="0" smtClean="0"/>
              <a:t> Training.</a:t>
            </a:r>
          </a:p>
          <a:p>
            <a:pPr lvl="1"/>
            <a:r>
              <a:rPr lang="en-US" dirty="0" err="1" smtClean="0"/>
              <a:t>Gestern</a:t>
            </a:r>
            <a:r>
              <a:rPr lang="en-US" dirty="0" smtClean="0"/>
              <a:t> war </a:t>
            </a:r>
            <a:r>
              <a:rPr lang="en-US" dirty="0" err="1" smtClean="0"/>
              <a:t>ich</a:t>
            </a:r>
            <a:r>
              <a:rPr lang="en-US" dirty="0" smtClean="0"/>
              <a:t> </a:t>
            </a:r>
            <a:r>
              <a:rPr lang="en-US" dirty="0" err="1" smtClean="0"/>
              <a:t>zu</a:t>
            </a:r>
            <a:r>
              <a:rPr lang="en-US" dirty="0" smtClean="0"/>
              <a:t> </a:t>
            </a:r>
            <a:r>
              <a:rPr lang="en-US" dirty="0" err="1" smtClean="0"/>
              <a:t>Hause</a:t>
            </a:r>
            <a:r>
              <a:rPr lang="en-US" dirty="0" smtClean="0"/>
              <a:t>.</a:t>
            </a:r>
          </a:p>
          <a:p>
            <a:pPr lvl="1"/>
            <a:r>
              <a:rPr lang="en-US" dirty="0" err="1" smtClean="0"/>
              <a:t>gestern</a:t>
            </a:r>
            <a:r>
              <a:rPr lang="en-US" dirty="0" smtClean="0"/>
              <a:t> – yesterday</a:t>
            </a:r>
          </a:p>
          <a:p>
            <a:endParaRPr lang="en-US" dirty="0" smtClean="0"/>
          </a:p>
          <a:p>
            <a:r>
              <a:rPr lang="en-US" dirty="0" smtClean="0"/>
              <a:t>Present Perfect</a:t>
            </a:r>
            <a:endParaRPr lang="en-US" dirty="0"/>
          </a:p>
          <a:p>
            <a:pPr lvl="1"/>
            <a:r>
              <a:rPr lang="en-US" dirty="0" err="1" smtClean="0"/>
              <a:t>Welchen</a:t>
            </a:r>
            <a:r>
              <a:rPr lang="en-US" dirty="0" smtClean="0"/>
              <a:t> Film hast du </a:t>
            </a:r>
            <a:r>
              <a:rPr lang="en-US" dirty="0" err="1" smtClean="0"/>
              <a:t>gesehen</a:t>
            </a:r>
            <a:r>
              <a:rPr lang="en-US" dirty="0" smtClean="0"/>
              <a:t>?</a:t>
            </a:r>
          </a:p>
          <a:p>
            <a:pPr lvl="1"/>
            <a:r>
              <a:rPr lang="en-US" dirty="0" err="1" smtClean="0"/>
              <a:t>Ich</a:t>
            </a:r>
            <a:r>
              <a:rPr lang="en-US" dirty="0" smtClean="0"/>
              <a:t> </a:t>
            </a:r>
            <a:r>
              <a:rPr lang="en-US" dirty="0" err="1" smtClean="0"/>
              <a:t>habe</a:t>
            </a:r>
            <a:r>
              <a:rPr lang="en-US" dirty="0" smtClean="0"/>
              <a:t> den Film ….. </a:t>
            </a:r>
            <a:r>
              <a:rPr lang="en-US" dirty="0" err="1" smtClean="0"/>
              <a:t>gesehen</a:t>
            </a:r>
            <a:r>
              <a:rPr lang="en-US" dirty="0" smtClean="0"/>
              <a:t>.</a:t>
            </a:r>
          </a:p>
          <a:p>
            <a:pPr lvl="1"/>
            <a:endParaRPr lang="en-US" dirty="0" smtClean="0"/>
          </a:p>
          <a:p>
            <a:r>
              <a:rPr lang="en-US" dirty="0" smtClean="0"/>
              <a:t>more past tense:</a:t>
            </a:r>
            <a:endParaRPr lang="en-US" dirty="0"/>
          </a:p>
          <a:p>
            <a:pPr lvl="1"/>
            <a:r>
              <a:rPr lang="en-US" dirty="0" smtClean="0"/>
              <a:t>Wie war der Film?</a:t>
            </a:r>
          </a:p>
          <a:p>
            <a:pPr lvl="1"/>
            <a:r>
              <a:rPr lang="en-US" dirty="0" smtClean="0"/>
              <a:t>Der Film war </a:t>
            </a:r>
            <a:r>
              <a:rPr lang="en-US" dirty="0" err="1" smtClean="0"/>
              <a:t>unheimlich</a:t>
            </a:r>
            <a:r>
              <a:rPr lang="en-US" dirty="0" smtClean="0"/>
              <a:t> </a:t>
            </a:r>
            <a:r>
              <a:rPr lang="en-US" dirty="0" err="1" smtClean="0"/>
              <a:t>spannend</a:t>
            </a:r>
            <a:r>
              <a:rPr lang="en-US" dirty="0" smtClean="0"/>
              <a:t>.</a:t>
            </a:r>
          </a:p>
          <a:p>
            <a:pPr lvl="1"/>
            <a:endParaRPr lang="en-US" dirty="0"/>
          </a:p>
          <a:p>
            <a:pPr lvl="1"/>
            <a:endParaRPr lang="en-US" dirty="0"/>
          </a:p>
        </p:txBody>
      </p:sp>
    </p:spTree>
    <p:extLst>
      <p:ext uri="{BB962C8B-B14F-4D97-AF65-F5344CB8AC3E}">
        <p14:creationId xmlns:p14="http://schemas.microsoft.com/office/powerpoint/2010/main" val="29876677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44168" y="274320"/>
            <a:ext cx="7498080" cy="355456"/>
          </a:xfrm>
        </p:spPr>
        <p:txBody>
          <a:bodyPr>
            <a:noAutofit/>
          </a:bodyPr>
          <a:lstStyle/>
          <a:p>
            <a:r>
              <a:rPr lang="en-US" sz="2400" dirty="0" smtClean="0"/>
              <a:t>Chores - </a:t>
            </a:r>
            <a:r>
              <a:rPr lang="en-US" sz="2400" dirty="0" err="1" smtClean="0"/>
              <a:t>Hausarbeit</a:t>
            </a:r>
            <a:endParaRPr lang="en-US" sz="2400" dirty="0"/>
          </a:p>
        </p:txBody>
      </p:sp>
      <p:sp>
        <p:nvSpPr>
          <p:cNvPr id="6" name="Content Placeholder 5"/>
          <p:cNvSpPr>
            <a:spLocks noGrp="1"/>
          </p:cNvSpPr>
          <p:nvPr>
            <p:ph sz="half" idx="1"/>
          </p:nvPr>
        </p:nvSpPr>
        <p:spPr>
          <a:xfrm>
            <a:off x="1435608" y="1074557"/>
            <a:ext cx="3657600" cy="5993369"/>
          </a:xfrm>
        </p:spPr>
        <p:txBody>
          <a:bodyPr>
            <a:normAutofit fontScale="55000" lnSpcReduction="20000"/>
          </a:bodyPr>
          <a:lstStyle/>
          <a:p>
            <a:pPr lvl="0"/>
            <a:r>
              <a:rPr lang="de-DE" dirty="0"/>
              <a:t>mit dem Hund spazieren </a:t>
            </a:r>
            <a:r>
              <a:rPr lang="de-DE" dirty="0" smtClean="0"/>
              <a:t>gehen (sein/gegangen)</a:t>
            </a:r>
            <a:endParaRPr lang="en-US" dirty="0"/>
          </a:p>
          <a:p>
            <a:pPr lvl="0"/>
            <a:r>
              <a:rPr lang="de-DE" dirty="0"/>
              <a:t>den Hund bürsten</a:t>
            </a:r>
            <a:endParaRPr lang="en-US" dirty="0"/>
          </a:p>
          <a:p>
            <a:pPr lvl="0"/>
            <a:r>
              <a:rPr lang="de-DE" dirty="0"/>
              <a:t>den Hund/die Katze füttern</a:t>
            </a:r>
            <a:endParaRPr lang="en-US" dirty="0"/>
          </a:p>
          <a:p>
            <a:pPr lvl="0"/>
            <a:r>
              <a:rPr lang="de-DE" dirty="0"/>
              <a:t>die Katzentoilette sauber machen</a:t>
            </a:r>
            <a:endParaRPr lang="en-US" dirty="0"/>
          </a:p>
          <a:p>
            <a:pPr lvl="0"/>
            <a:r>
              <a:rPr lang="en-US" dirty="0" err="1"/>
              <a:t>meine</a:t>
            </a:r>
            <a:r>
              <a:rPr lang="en-US" dirty="0"/>
              <a:t> </a:t>
            </a:r>
            <a:r>
              <a:rPr lang="en-US" dirty="0" err="1"/>
              <a:t>kleine</a:t>
            </a:r>
            <a:r>
              <a:rPr lang="en-US" dirty="0"/>
              <a:t> </a:t>
            </a:r>
            <a:r>
              <a:rPr lang="en-US" dirty="0" err="1"/>
              <a:t>Schwester</a:t>
            </a:r>
            <a:r>
              <a:rPr lang="en-US" dirty="0"/>
              <a:t> </a:t>
            </a:r>
            <a:r>
              <a:rPr lang="en-US" dirty="0" err="1"/>
              <a:t>babysitten</a:t>
            </a:r>
            <a:endParaRPr lang="en-US" dirty="0"/>
          </a:p>
          <a:p>
            <a:r>
              <a:rPr lang="en-US" dirty="0" err="1"/>
              <a:t>meinen</a:t>
            </a:r>
            <a:r>
              <a:rPr lang="en-US" dirty="0"/>
              <a:t> </a:t>
            </a:r>
            <a:r>
              <a:rPr lang="en-US" dirty="0" err="1"/>
              <a:t>kleinen</a:t>
            </a:r>
            <a:r>
              <a:rPr lang="en-US" dirty="0"/>
              <a:t> </a:t>
            </a:r>
            <a:r>
              <a:rPr lang="en-US" dirty="0" err="1"/>
              <a:t>Bruder</a:t>
            </a:r>
            <a:r>
              <a:rPr lang="en-US" dirty="0"/>
              <a:t> </a:t>
            </a:r>
            <a:r>
              <a:rPr lang="en-US" dirty="0" err="1"/>
              <a:t>babysitten</a:t>
            </a:r>
            <a:endParaRPr lang="en-US" dirty="0"/>
          </a:p>
          <a:p>
            <a:pPr lvl="0"/>
            <a:r>
              <a:rPr lang="de-DE" dirty="0"/>
              <a:t>die Wäsche/Klamotten </a:t>
            </a:r>
            <a:r>
              <a:rPr lang="de-DE" dirty="0" smtClean="0"/>
              <a:t>waschen (gewaschen)</a:t>
            </a:r>
            <a:endParaRPr lang="en-US" dirty="0"/>
          </a:p>
          <a:p>
            <a:pPr lvl="0"/>
            <a:r>
              <a:rPr lang="de-DE" dirty="0"/>
              <a:t>die Wände waschen</a:t>
            </a:r>
            <a:endParaRPr lang="en-US" dirty="0"/>
          </a:p>
          <a:p>
            <a:pPr lvl="0"/>
            <a:r>
              <a:rPr lang="de-DE" dirty="0"/>
              <a:t>die Wäsche zusammenlegen</a:t>
            </a:r>
            <a:endParaRPr lang="en-US" dirty="0"/>
          </a:p>
          <a:p>
            <a:pPr lvl="0"/>
            <a:r>
              <a:rPr lang="de-DE" dirty="0"/>
              <a:t>die Hemden (Blusen, ...) bügeln</a:t>
            </a:r>
            <a:endParaRPr lang="en-US" dirty="0"/>
          </a:p>
          <a:p>
            <a:pPr lvl="0"/>
            <a:r>
              <a:rPr lang="de-DE" dirty="0"/>
              <a:t>den Boden (die Küche) fegen</a:t>
            </a:r>
            <a:endParaRPr lang="en-US" dirty="0"/>
          </a:p>
          <a:p>
            <a:pPr lvl="0"/>
            <a:r>
              <a:rPr lang="de-DE" dirty="0"/>
              <a:t>den Boden (die Küche) wischen</a:t>
            </a:r>
            <a:endParaRPr lang="en-US" dirty="0"/>
          </a:p>
          <a:p>
            <a:pPr lvl="0"/>
            <a:r>
              <a:rPr lang="de-DE" dirty="0"/>
              <a:t>Staub wischen</a:t>
            </a:r>
            <a:endParaRPr lang="en-US" dirty="0"/>
          </a:p>
          <a:p>
            <a:pPr lvl="0"/>
            <a:r>
              <a:rPr lang="de-DE" dirty="0"/>
              <a:t>die Toilette putzen</a:t>
            </a:r>
            <a:endParaRPr lang="en-US" dirty="0"/>
          </a:p>
          <a:p>
            <a:pPr lvl="0"/>
            <a:r>
              <a:rPr lang="de-DE" dirty="0"/>
              <a:t>das Badezimmer putzen</a:t>
            </a:r>
            <a:endParaRPr lang="en-US" dirty="0"/>
          </a:p>
          <a:p>
            <a:pPr lvl="0"/>
            <a:r>
              <a:rPr lang="de-DE" dirty="0"/>
              <a:t>die Fenster putzen</a:t>
            </a:r>
            <a:endParaRPr lang="en-US" dirty="0"/>
          </a:p>
          <a:p>
            <a:pPr lvl="0"/>
            <a:r>
              <a:rPr lang="de-DE" dirty="0"/>
              <a:t>die Spiegle putzen</a:t>
            </a:r>
            <a:endParaRPr lang="en-US" dirty="0"/>
          </a:p>
          <a:p>
            <a:pPr lvl="0"/>
            <a:r>
              <a:rPr lang="de-DE" dirty="0"/>
              <a:t>den Grill putzen</a:t>
            </a:r>
            <a:endParaRPr lang="en-US" dirty="0"/>
          </a:p>
          <a:p>
            <a:pPr lvl="0"/>
            <a:r>
              <a:rPr lang="de-DE" dirty="0"/>
              <a:t>die Treppe saugen</a:t>
            </a:r>
            <a:endParaRPr lang="en-US" dirty="0"/>
          </a:p>
          <a:p>
            <a:pPr lvl="0"/>
            <a:r>
              <a:rPr lang="de-DE" dirty="0"/>
              <a:t>das Wohnzimmer </a:t>
            </a:r>
            <a:r>
              <a:rPr lang="de-DE" dirty="0" smtClean="0"/>
              <a:t>saugen</a:t>
            </a:r>
          </a:p>
        </p:txBody>
      </p:sp>
      <p:sp>
        <p:nvSpPr>
          <p:cNvPr id="10" name="Content Placeholder 9"/>
          <p:cNvSpPr>
            <a:spLocks noGrp="1"/>
          </p:cNvSpPr>
          <p:nvPr>
            <p:ph sz="half" idx="2"/>
          </p:nvPr>
        </p:nvSpPr>
        <p:spPr>
          <a:xfrm>
            <a:off x="5184648" y="1074557"/>
            <a:ext cx="3657600" cy="5993369"/>
          </a:xfrm>
        </p:spPr>
        <p:txBody>
          <a:bodyPr>
            <a:normAutofit fontScale="55000" lnSpcReduction="20000"/>
          </a:bodyPr>
          <a:lstStyle/>
          <a:p>
            <a:r>
              <a:rPr lang="de-DE" dirty="0"/>
              <a:t>den Tisch decken</a:t>
            </a:r>
            <a:endParaRPr lang="en-US" dirty="0"/>
          </a:p>
          <a:p>
            <a:pPr lvl="0"/>
            <a:r>
              <a:rPr lang="de-DE" dirty="0" smtClean="0"/>
              <a:t>den Tisch abräumen</a:t>
            </a:r>
            <a:endParaRPr lang="en-US" dirty="0" smtClean="0"/>
          </a:p>
          <a:p>
            <a:pPr lvl="0"/>
            <a:r>
              <a:rPr lang="de-DE" dirty="0" smtClean="0"/>
              <a:t>das </a:t>
            </a:r>
            <a:r>
              <a:rPr lang="de-DE" dirty="0"/>
              <a:t>Geschirr spülen</a:t>
            </a:r>
            <a:endParaRPr lang="en-US" dirty="0"/>
          </a:p>
          <a:p>
            <a:pPr lvl="0"/>
            <a:r>
              <a:rPr lang="de-DE" dirty="0"/>
              <a:t>das Geschirr abtrocknen</a:t>
            </a:r>
            <a:endParaRPr lang="en-US" dirty="0"/>
          </a:p>
          <a:p>
            <a:pPr lvl="0"/>
            <a:r>
              <a:rPr lang="de-DE" dirty="0"/>
              <a:t>die Spülmaschine einräumen/ausräumen</a:t>
            </a:r>
            <a:endParaRPr lang="en-US" dirty="0"/>
          </a:p>
          <a:p>
            <a:pPr lvl="0"/>
            <a:r>
              <a:rPr lang="de-DE" dirty="0"/>
              <a:t>das Bett machen</a:t>
            </a:r>
            <a:endParaRPr lang="en-US" dirty="0"/>
          </a:p>
          <a:p>
            <a:pPr lvl="0"/>
            <a:r>
              <a:rPr lang="de-DE" dirty="0"/>
              <a:t>mein Zimmer aufräumen</a:t>
            </a:r>
            <a:endParaRPr lang="en-US" dirty="0"/>
          </a:p>
          <a:p>
            <a:pPr lvl="0"/>
            <a:r>
              <a:rPr lang="de-DE" dirty="0"/>
              <a:t>den Müll </a:t>
            </a:r>
            <a:r>
              <a:rPr lang="de-DE" dirty="0" smtClean="0"/>
              <a:t>sortieren (sortiert)</a:t>
            </a:r>
            <a:endParaRPr lang="en-US" dirty="0"/>
          </a:p>
          <a:p>
            <a:pPr lvl="0"/>
            <a:r>
              <a:rPr lang="de-DE" dirty="0"/>
              <a:t>den Müll </a:t>
            </a:r>
            <a:r>
              <a:rPr lang="de-DE" dirty="0" smtClean="0"/>
              <a:t>raustragen (getragen)</a:t>
            </a:r>
            <a:endParaRPr lang="en-US" dirty="0"/>
          </a:p>
          <a:p>
            <a:pPr lvl="0"/>
            <a:r>
              <a:rPr lang="de-DE" dirty="0"/>
              <a:t>einkaufen </a:t>
            </a:r>
            <a:r>
              <a:rPr lang="de-DE" dirty="0" smtClean="0"/>
              <a:t>gehen (sein/gegangen)</a:t>
            </a:r>
            <a:endParaRPr lang="en-US" dirty="0"/>
          </a:p>
          <a:p>
            <a:pPr lvl="0"/>
            <a:r>
              <a:rPr lang="de-DE" dirty="0"/>
              <a:t>den Einkauf (die Butter, das Brot,...) wegräumen</a:t>
            </a:r>
            <a:endParaRPr lang="en-US" dirty="0"/>
          </a:p>
          <a:p>
            <a:pPr lvl="0"/>
            <a:r>
              <a:rPr lang="de-DE" dirty="0"/>
              <a:t>die Blumen </a:t>
            </a:r>
            <a:r>
              <a:rPr lang="de-DE" dirty="0" smtClean="0"/>
              <a:t>gießen (gegossen)</a:t>
            </a:r>
            <a:endParaRPr lang="en-US" dirty="0"/>
          </a:p>
          <a:p>
            <a:pPr lvl="0"/>
            <a:r>
              <a:rPr lang="de-DE" dirty="0"/>
              <a:t>den Rasen mähen</a:t>
            </a:r>
            <a:endParaRPr lang="en-US" dirty="0"/>
          </a:p>
          <a:p>
            <a:pPr lvl="0"/>
            <a:r>
              <a:rPr lang="de-DE" dirty="0"/>
              <a:t>das Laub rechen</a:t>
            </a:r>
            <a:endParaRPr lang="en-US" dirty="0"/>
          </a:p>
          <a:p>
            <a:pPr lvl="0"/>
            <a:r>
              <a:rPr lang="de-DE" dirty="0"/>
              <a:t>den Schnee schaufeln</a:t>
            </a:r>
            <a:endParaRPr lang="en-US" dirty="0"/>
          </a:p>
          <a:p>
            <a:pPr lvl="0"/>
            <a:r>
              <a:rPr lang="de-DE" dirty="0"/>
              <a:t>das Auto </a:t>
            </a:r>
            <a:r>
              <a:rPr lang="de-DE" dirty="0" smtClean="0"/>
              <a:t>reparieren (repariert)</a:t>
            </a:r>
            <a:endParaRPr lang="en-US" dirty="0"/>
          </a:p>
          <a:p>
            <a:pPr lvl="0"/>
            <a:r>
              <a:rPr lang="de-DE" dirty="0"/>
              <a:t>einkaufen </a:t>
            </a:r>
            <a:r>
              <a:rPr lang="de-DE" dirty="0" smtClean="0"/>
              <a:t>gehen (sein/gegangen)</a:t>
            </a:r>
            <a:endParaRPr lang="en-US" dirty="0" smtClean="0"/>
          </a:p>
          <a:p>
            <a:pPr lvl="0"/>
            <a:r>
              <a:rPr lang="de-DE" dirty="0" smtClean="0"/>
              <a:t>organisieren (organisiert)</a:t>
            </a:r>
            <a:endParaRPr lang="en-US" dirty="0"/>
          </a:p>
          <a:p>
            <a:pPr lvl="0"/>
            <a:r>
              <a:rPr lang="de-DE" dirty="0"/>
              <a:t>kochen</a:t>
            </a:r>
            <a:endParaRPr lang="en-US" dirty="0"/>
          </a:p>
          <a:p>
            <a:pPr lvl="0"/>
            <a:r>
              <a:rPr lang="de-DE" dirty="0"/>
              <a:t>Ich muss keine Hausarbeit machen. </a:t>
            </a:r>
            <a:r>
              <a:rPr lang="de-DE" dirty="0" smtClean="0"/>
              <a:t>(musste + machen =</a:t>
            </a:r>
            <a:r>
              <a:rPr lang="de-DE" dirty="0" err="1" smtClean="0"/>
              <a:t>past</a:t>
            </a:r>
            <a:r>
              <a:rPr lang="de-DE" dirty="0" smtClean="0"/>
              <a:t> </a:t>
            </a:r>
            <a:r>
              <a:rPr lang="de-DE" dirty="0" err="1" smtClean="0"/>
              <a:t>tense</a:t>
            </a:r>
            <a:r>
              <a:rPr lang="de-DE" dirty="0" smtClean="0"/>
              <a:t> modal)</a:t>
            </a:r>
            <a:endParaRPr lang="en-US" dirty="0"/>
          </a:p>
        </p:txBody>
      </p:sp>
    </p:spTree>
    <p:extLst>
      <p:ext uri="{BB962C8B-B14F-4D97-AF65-F5344CB8AC3E}">
        <p14:creationId xmlns:p14="http://schemas.microsoft.com/office/powerpoint/2010/main" val="553546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t>sein</a:t>
            </a:r>
            <a:r>
              <a:rPr lang="en-US" sz="2800" dirty="0" smtClean="0"/>
              <a:t> – to be, </a:t>
            </a:r>
            <a:r>
              <a:rPr lang="en-US" sz="2800" b="1" dirty="0" smtClean="0"/>
              <a:t>Past Tens: </a:t>
            </a:r>
            <a:r>
              <a:rPr lang="en-US" sz="2800" b="1" dirty="0" err="1" smtClean="0"/>
              <a:t>waren</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1908029"/>
              </p:ext>
            </p:extLst>
          </p:nvPr>
        </p:nvGraphicFramePr>
        <p:xfrm>
          <a:off x="1878406" y="2222609"/>
          <a:ext cx="6381406" cy="3771377"/>
        </p:xfrm>
        <a:graphic>
          <a:graphicData uri="http://schemas.openxmlformats.org/drawingml/2006/table">
            <a:tbl>
              <a:tblPr firstRow="1" bandRow="1">
                <a:tableStyleId>{5C22544A-7EE6-4342-B048-85BDC9FD1C3A}</a:tableStyleId>
              </a:tblPr>
              <a:tblGrid>
                <a:gridCol w="740780"/>
                <a:gridCol w="2820313"/>
                <a:gridCol w="2820313"/>
              </a:tblGrid>
              <a:tr h="618267">
                <a:tc>
                  <a:txBody>
                    <a:bodyPr/>
                    <a:lstStyle/>
                    <a:p>
                      <a:pPr algn="ctr"/>
                      <a:endParaRPr lang="en-US" dirty="0"/>
                    </a:p>
                  </a:txBody>
                  <a:tcPr anchor="ctr"/>
                </a:tc>
                <a:tc>
                  <a:txBody>
                    <a:bodyPr/>
                    <a:lstStyle/>
                    <a:p>
                      <a:pPr algn="ctr"/>
                      <a:r>
                        <a:rPr lang="en-US" dirty="0" smtClean="0"/>
                        <a:t>singular</a:t>
                      </a:r>
                      <a:endParaRPr lang="en-US" dirty="0"/>
                    </a:p>
                  </a:txBody>
                  <a:tcPr anchor="ctr"/>
                </a:tc>
                <a:tc>
                  <a:txBody>
                    <a:bodyPr/>
                    <a:lstStyle/>
                    <a:p>
                      <a:pPr algn="ctr"/>
                      <a:r>
                        <a:rPr lang="en-US" dirty="0" smtClean="0"/>
                        <a:t>plural</a:t>
                      </a:r>
                      <a:endParaRPr lang="en-US" dirty="0"/>
                    </a:p>
                  </a:txBody>
                  <a:tcPr anchor="ctr"/>
                </a:tc>
              </a:tr>
              <a:tr h="722791">
                <a:tc>
                  <a:txBody>
                    <a:bodyPr/>
                    <a:lstStyle/>
                    <a:p>
                      <a:pPr algn="ctr"/>
                      <a:r>
                        <a:rPr lang="en-US" dirty="0" smtClean="0"/>
                        <a:t>1.</a:t>
                      </a:r>
                      <a:endParaRPr lang="en-US" dirty="0"/>
                    </a:p>
                  </a:txBody>
                  <a:tcPr anchor="ctr"/>
                </a:tc>
                <a:tc>
                  <a:txBody>
                    <a:bodyPr/>
                    <a:lstStyle/>
                    <a:p>
                      <a:pPr algn="ctr"/>
                      <a:r>
                        <a:rPr lang="en-US" dirty="0" err="1" smtClean="0"/>
                        <a:t>ich</a:t>
                      </a:r>
                      <a:r>
                        <a:rPr lang="en-US" dirty="0" smtClean="0"/>
                        <a:t> war</a:t>
                      </a:r>
                      <a:endParaRPr lang="en-US" dirty="0"/>
                    </a:p>
                  </a:txBody>
                  <a:tcPr anchor="ctr"/>
                </a:tc>
                <a:tc>
                  <a:txBody>
                    <a:bodyPr/>
                    <a:lstStyle/>
                    <a:p>
                      <a:pPr algn="ctr"/>
                      <a:r>
                        <a:rPr lang="en-US" dirty="0" err="1" smtClean="0"/>
                        <a:t>wir</a:t>
                      </a:r>
                      <a:r>
                        <a:rPr lang="en-US" baseline="0" dirty="0" smtClean="0"/>
                        <a:t> </a:t>
                      </a:r>
                      <a:r>
                        <a:rPr lang="en-US" baseline="0" dirty="0" err="1" smtClean="0"/>
                        <a:t>waren</a:t>
                      </a:r>
                      <a:endParaRPr lang="en-US" dirty="0"/>
                    </a:p>
                  </a:txBody>
                  <a:tcPr anchor="ctr"/>
                </a:tc>
              </a:tr>
              <a:tr h="722791">
                <a:tc>
                  <a:txBody>
                    <a:bodyPr/>
                    <a:lstStyle/>
                    <a:p>
                      <a:pPr algn="ctr"/>
                      <a:r>
                        <a:rPr lang="en-US" dirty="0" smtClean="0"/>
                        <a:t>2.</a:t>
                      </a:r>
                      <a:endParaRPr lang="en-US" dirty="0"/>
                    </a:p>
                  </a:txBody>
                  <a:tcPr anchor="ctr"/>
                </a:tc>
                <a:tc>
                  <a:txBody>
                    <a:bodyPr/>
                    <a:lstStyle/>
                    <a:p>
                      <a:pPr algn="ctr"/>
                      <a:r>
                        <a:rPr lang="en-US" dirty="0" smtClean="0"/>
                        <a:t>du </a:t>
                      </a:r>
                      <a:r>
                        <a:rPr lang="en-US" dirty="0" err="1" smtClean="0"/>
                        <a:t>warst</a:t>
                      </a:r>
                      <a:endParaRPr lang="en-US" dirty="0"/>
                    </a:p>
                  </a:txBody>
                  <a:tcPr anchor="ctr"/>
                </a:tc>
                <a:tc>
                  <a:txBody>
                    <a:bodyPr/>
                    <a:lstStyle/>
                    <a:p>
                      <a:pPr algn="ctr"/>
                      <a:r>
                        <a:rPr lang="en-US" dirty="0" err="1" smtClean="0"/>
                        <a:t>ihr</a:t>
                      </a:r>
                      <a:r>
                        <a:rPr lang="en-US" dirty="0" smtClean="0"/>
                        <a:t> wart</a:t>
                      </a:r>
                      <a:endParaRPr lang="en-US" dirty="0"/>
                    </a:p>
                  </a:txBody>
                  <a:tcPr anchor="ctr"/>
                </a:tc>
              </a:tr>
              <a:tr h="939316">
                <a:tc>
                  <a:txBody>
                    <a:bodyPr/>
                    <a:lstStyle/>
                    <a:p>
                      <a:pPr algn="ctr"/>
                      <a:r>
                        <a:rPr lang="en-US" dirty="0" smtClean="0"/>
                        <a:t>3.</a:t>
                      </a:r>
                      <a:endParaRPr lang="en-US" dirty="0"/>
                    </a:p>
                  </a:txBody>
                  <a:tcPr anchor="ctr"/>
                </a:tc>
                <a:tc>
                  <a:txBody>
                    <a:bodyPr/>
                    <a:lstStyle/>
                    <a:p>
                      <a:pPr algn="ctr"/>
                      <a:r>
                        <a:rPr lang="en-US" dirty="0" err="1" smtClean="0"/>
                        <a:t>er</a:t>
                      </a:r>
                      <a:r>
                        <a:rPr lang="en-US" baseline="0" dirty="0" smtClean="0"/>
                        <a:t>  war </a:t>
                      </a:r>
                      <a:endParaRPr lang="en-US" dirty="0" smtClean="0"/>
                    </a:p>
                    <a:p>
                      <a:pPr algn="ctr"/>
                      <a:r>
                        <a:rPr lang="en-US" dirty="0" err="1" smtClean="0"/>
                        <a:t>sie</a:t>
                      </a:r>
                      <a:r>
                        <a:rPr lang="en-US" baseline="0" dirty="0" smtClean="0"/>
                        <a:t>  war</a:t>
                      </a:r>
                    </a:p>
                    <a:p>
                      <a:pPr algn="ctr"/>
                      <a:r>
                        <a:rPr lang="en-US" baseline="0" dirty="0" err="1" smtClean="0"/>
                        <a:t>es</a:t>
                      </a:r>
                      <a:r>
                        <a:rPr lang="en-US" baseline="0" dirty="0" smtClean="0"/>
                        <a:t>  war</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r h="768212">
                <a:tc>
                  <a:txBody>
                    <a:bodyPr/>
                    <a:lstStyle/>
                    <a:p>
                      <a:pPr algn="ctr"/>
                      <a:r>
                        <a:rPr lang="en-US" dirty="0" smtClean="0"/>
                        <a:t>2. F</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c>
                  <a:txBody>
                    <a:bodyPr/>
                    <a:lstStyle/>
                    <a:p>
                      <a:pPr algn="ctr"/>
                      <a:r>
                        <a:rPr lang="en-US" dirty="0" err="1" smtClean="0"/>
                        <a:t>Sie</a:t>
                      </a:r>
                      <a:r>
                        <a:rPr lang="en-US" dirty="0" smtClean="0"/>
                        <a:t> </a:t>
                      </a:r>
                      <a:r>
                        <a:rPr lang="en-US" dirty="0" err="1" smtClean="0"/>
                        <a:t>waren</a:t>
                      </a:r>
                      <a:endParaRPr lang="en-US" dirty="0"/>
                    </a:p>
                  </a:txBody>
                  <a:tcPr anchor="ctr"/>
                </a:tc>
              </a:tr>
            </a:tbl>
          </a:graphicData>
        </a:graphic>
      </p:graphicFrame>
    </p:spTree>
    <p:extLst>
      <p:ext uri="{BB962C8B-B14F-4D97-AF65-F5344CB8AC3E}">
        <p14:creationId xmlns:p14="http://schemas.microsoft.com/office/powerpoint/2010/main" val="1091895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Hausaufgaben</a:t>
            </a:r>
            <a:r>
              <a:rPr lang="en-US" sz="3600" dirty="0" smtClean="0"/>
              <a:t> - homework</a:t>
            </a:r>
            <a:endParaRPr lang="en-US" sz="3600" dirty="0"/>
          </a:p>
        </p:txBody>
      </p:sp>
      <p:sp>
        <p:nvSpPr>
          <p:cNvPr id="3" name="Content Placeholder 2"/>
          <p:cNvSpPr>
            <a:spLocks noGrp="1"/>
          </p:cNvSpPr>
          <p:nvPr>
            <p:ph idx="1"/>
          </p:nvPr>
        </p:nvSpPr>
        <p:spPr>
          <a:xfrm>
            <a:off x="1435608" y="1447799"/>
            <a:ext cx="7498080" cy="4916645"/>
          </a:xfrm>
        </p:spPr>
        <p:txBody>
          <a:bodyPr>
            <a:normAutofit fontScale="85000" lnSpcReduction="20000"/>
          </a:bodyPr>
          <a:lstStyle/>
          <a:p>
            <a:pPr marL="128016" indent="0">
              <a:buNone/>
            </a:pPr>
            <a:endParaRPr lang="en-US" dirty="0" smtClean="0"/>
          </a:p>
          <a:p>
            <a:pPr marL="402336" lvl="1" indent="0">
              <a:buNone/>
            </a:pPr>
            <a:endParaRPr lang="en-US" b="1" dirty="0"/>
          </a:p>
          <a:p>
            <a:pPr lvl="1"/>
            <a:r>
              <a:rPr lang="en-US" b="1" dirty="0" smtClean="0">
                <a:solidFill>
                  <a:schemeClr val="accent2">
                    <a:lumMod val="50000"/>
                    <a:lumOff val="50000"/>
                  </a:schemeClr>
                </a:solidFill>
              </a:rPr>
              <a:t>Start working on your portfolio – see last slide</a:t>
            </a:r>
          </a:p>
          <a:p>
            <a:pPr lvl="1"/>
            <a:endParaRPr lang="en-US" dirty="0"/>
          </a:p>
          <a:p>
            <a:pPr lvl="1"/>
            <a:r>
              <a:rPr lang="en-US" dirty="0" err="1" smtClean="0">
                <a:solidFill>
                  <a:srgbClr val="B050D7"/>
                </a:solidFill>
              </a:rPr>
              <a:t>Lernen</a:t>
            </a:r>
            <a:r>
              <a:rPr lang="en-US" dirty="0" smtClean="0">
                <a:solidFill>
                  <a:srgbClr val="B050D7"/>
                </a:solidFill>
              </a:rPr>
              <a:t> </a:t>
            </a:r>
            <a:r>
              <a:rPr lang="en-US" dirty="0" smtClean="0"/>
              <a:t>– it is always implied that you study the vocabulary of the day (including notes – everything written on the board) and grammar notes discussed in class. It is also implied that you review vocabulary, notes and grammar from all previous classes.</a:t>
            </a:r>
          </a:p>
          <a:p>
            <a:pPr lvl="1"/>
            <a:r>
              <a:rPr lang="en-US" dirty="0" smtClean="0"/>
              <a:t>If you were </a:t>
            </a:r>
            <a:r>
              <a:rPr lang="en-US" dirty="0" smtClean="0">
                <a:solidFill>
                  <a:srgbClr val="B050D7"/>
                </a:solidFill>
              </a:rPr>
              <a:t>absent</a:t>
            </a:r>
            <a:r>
              <a:rPr lang="en-US" dirty="0" smtClean="0"/>
              <a:t> or need to hand </a:t>
            </a:r>
            <a:r>
              <a:rPr lang="en-US" dirty="0" smtClean="0">
                <a:solidFill>
                  <a:schemeClr val="accent2">
                    <a:lumMod val="50000"/>
                    <a:lumOff val="50000"/>
                  </a:schemeClr>
                </a:solidFill>
              </a:rPr>
              <a:t>in missing assignments</a:t>
            </a:r>
            <a:r>
              <a:rPr lang="en-US" dirty="0" smtClean="0"/>
              <a:t>: please see me second lunch or after school!</a:t>
            </a:r>
          </a:p>
          <a:p>
            <a:pPr lvl="1"/>
            <a:r>
              <a:rPr lang="en-US" dirty="0" smtClean="0">
                <a:solidFill>
                  <a:srgbClr val="FF6600"/>
                </a:solidFill>
              </a:rPr>
              <a:t>For any questions, help, tutoring: please see me second lunch or after school! </a:t>
            </a:r>
          </a:p>
        </p:txBody>
      </p:sp>
    </p:spTree>
    <p:extLst>
      <p:ext uri="{BB962C8B-B14F-4D97-AF65-F5344CB8AC3E}">
        <p14:creationId xmlns:p14="http://schemas.microsoft.com/office/powerpoint/2010/main" val="26681177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Sprechen</a:t>
            </a:r>
            <a:r>
              <a:rPr lang="en-US" dirty="0" smtClean="0"/>
              <a:t>:  </a:t>
            </a:r>
            <a:r>
              <a:rPr lang="en-US" dirty="0" err="1" smtClean="0"/>
              <a:t>Einkaufen</a:t>
            </a:r>
            <a:r>
              <a:rPr lang="en-US" dirty="0" smtClean="0"/>
              <a:t> </a:t>
            </a:r>
            <a:r>
              <a:rPr lang="en-US" dirty="0" err="1" smtClean="0"/>
              <a:t>gehen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have the conversation without writing things down, maybe just keywords.</a:t>
            </a:r>
          </a:p>
          <a:p>
            <a:endParaRPr lang="en-US" dirty="0" smtClean="0"/>
          </a:p>
          <a:p>
            <a:r>
              <a:rPr lang="en-US" dirty="0" smtClean="0"/>
              <a:t>You are in Germany at your exchange students house. </a:t>
            </a:r>
          </a:p>
          <a:p>
            <a:r>
              <a:rPr lang="en-US" dirty="0" smtClean="0"/>
              <a:t>The two of you want to prepare a dish, but notice you do not have all items. </a:t>
            </a:r>
          </a:p>
          <a:p>
            <a:r>
              <a:rPr lang="en-US" dirty="0" smtClean="0"/>
              <a:t>Discuss what you need to buy and where to buy it. Make a shopping list.</a:t>
            </a:r>
          </a:p>
          <a:p>
            <a:r>
              <a:rPr lang="en-US" dirty="0" smtClean="0"/>
              <a:t>At the store: role-play the conversation. Use a variety of phrases. Pay at the end. </a:t>
            </a:r>
          </a:p>
          <a:p>
            <a:endParaRPr lang="en-US" dirty="0"/>
          </a:p>
        </p:txBody>
      </p:sp>
    </p:spTree>
    <p:extLst>
      <p:ext uri="{BB962C8B-B14F-4D97-AF65-F5344CB8AC3E}">
        <p14:creationId xmlns:p14="http://schemas.microsoft.com/office/powerpoint/2010/main" val="6395286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Vokabeln</a:t>
            </a:r>
            <a:endParaRPr lang="en-US" dirty="0"/>
          </a:p>
        </p:txBody>
      </p:sp>
      <p:sp>
        <p:nvSpPr>
          <p:cNvPr id="4" name="Content Placeholder 3"/>
          <p:cNvSpPr>
            <a:spLocks noGrp="1"/>
          </p:cNvSpPr>
          <p:nvPr>
            <p:ph sz="half" idx="1"/>
          </p:nvPr>
        </p:nvSpPr>
        <p:spPr/>
        <p:txBody>
          <a:bodyPr>
            <a:normAutofit fontScale="55000" lnSpcReduction="20000"/>
          </a:bodyPr>
          <a:lstStyle/>
          <a:p>
            <a:r>
              <a:rPr lang="en-US" dirty="0" err="1" smtClean="0"/>
              <a:t>dasToilettenpapier</a:t>
            </a:r>
            <a:endParaRPr lang="en-US" dirty="0" smtClean="0"/>
          </a:p>
          <a:p>
            <a:r>
              <a:rPr lang="en-US" dirty="0" err="1" smtClean="0"/>
              <a:t>Nutella</a:t>
            </a:r>
            <a:endParaRPr lang="en-US" dirty="0" smtClean="0"/>
          </a:p>
          <a:p>
            <a:r>
              <a:rPr lang="en-US" dirty="0" err="1" smtClean="0"/>
              <a:t>Zuckerkekse</a:t>
            </a:r>
            <a:r>
              <a:rPr lang="en-US" dirty="0" smtClean="0"/>
              <a:t> – sugar cookies</a:t>
            </a:r>
          </a:p>
          <a:p>
            <a:r>
              <a:rPr lang="en-US" dirty="0" err="1" smtClean="0"/>
              <a:t>Zimt</a:t>
            </a:r>
            <a:r>
              <a:rPr lang="en-US" dirty="0" smtClean="0"/>
              <a:t> </a:t>
            </a:r>
            <a:r>
              <a:rPr lang="en-US" dirty="0" err="1" smtClean="0"/>
              <a:t>schnecken</a:t>
            </a:r>
            <a:r>
              <a:rPr lang="en-US" dirty="0" smtClean="0"/>
              <a:t> – cinnamon rolls</a:t>
            </a:r>
          </a:p>
          <a:p>
            <a:r>
              <a:rPr lang="en-US" dirty="0" smtClean="0"/>
              <a:t>Ramen </a:t>
            </a:r>
            <a:r>
              <a:rPr lang="en-US" dirty="0" err="1" smtClean="0"/>
              <a:t>Nudeln</a:t>
            </a:r>
            <a:r>
              <a:rPr lang="en-US" dirty="0" smtClean="0"/>
              <a:t> </a:t>
            </a:r>
          </a:p>
          <a:p>
            <a:r>
              <a:rPr lang="en-US" dirty="0" smtClean="0"/>
              <a:t>Chips</a:t>
            </a:r>
          </a:p>
          <a:p>
            <a:r>
              <a:rPr lang="en-US" dirty="0" smtClean="0"/>
              <a:t>for Cereals – use your Brand names</a:t>
            </a:r>
          </a:p>
          <a:p>
            <a:r>
              <a:rPr lang="en-US" dirty="0" smtClean="0"/>
              <a:t>das Granola</a:t>
            </a:r>
          </a:p>
          <a:p>
            <a:r>
              <a:rPr lang="en-US" dirty="0" smtClean="0"/>
              <a:t>die </a:t>
            </a:r>
            <a:r>
              <a:rPr lang="en-US" dirty="0" err="1" smtClean="0"/>
              <a:t>Wassermelone</a:t>
            </a:r>
            <a:endParaRPr lang="en-US" dirty="0" smtClean="0"/>
          </a:p>
          <a:p>
            <a:r>
              <a:rPr lang="en-US" dirty="0" smtClean="0"/>
              <a:t>die </a:t>
            </a:r>
            <a:r>
              <a:rPr lang="en-US" dirty="0" err="1" smtClean="0"/>
              <a:t>Weintrauben</a:t>
            </a:r>
            <a:endParaRPr lang="en-US" dirty="0" smtClean="0"/>
          </a:p>
          <a:p>
            <a:r>
              <a:rPr lang="en-US" dirty="0" smtClean="0"/>
              <a:t>der </a:t>
            </a:r>
            <a:r>
              <a:rPr lang="en-US" dirty="0" err="1" smtClean="0"/>
              <a:t>Joghurt</a:t>
            </a:r>
            <a:endParaRPr lang="en-US" dirty="0" smtClean="0"/>
          </a:p>
          <a:p>
            <a:r>
              <a:rPr lang="en-US" dirty="0" smtClean="0"/>
              <a:t>die </a:t>
            </a:r>
            <a:r>
              <a:rPr lang="en-US" dirty="0" err="1" smtClean="0"/>
              <a:t>Erdnüsse</a:t>
            </a:r>
            <a:r>
              <a:rPr lang="en-US" dirty="0" smtClean="0"/>
              <a:t> – peanuts</a:t>
            </a:r>
          </a:p>
          <a:p>
            <a:r>
              <a:rPr lang="en-US" dirty="0" smtClean="0"/>
              <a:t>die </a:t>
            </a:r>
            <a:r>
              <a:rPr lang="en-US" dirty="0" err="1" smtClean="0"/>
              <a:t>Ernussbutter</a:t>
            </a:r>
            <a:endParaRPr lang="en-US" dirty="0" smtClean="0"/>
          </a:p>
          <a:p>
            <a:r>
              <a:rPr lang="en-US" dirty="0" smtClean="0"/>
              <a:t>das </a:t>
            </a:r>
            <a:r>
              <a:rPr lang="en-US" dirty="0" err="1" smtClean="0"/>
              <a:t>Afelmus</a:t>
            </a:r>
            <a:r>
              <a:rPr lang="en-US" dirty="0" smtClean="0"/>
              <a:t> – applesauce</a:t>
            </a:r>
          </a:p>
          <a:p>
            <a:r>
              <a:rPr lang="en-US" dirty="0" smtClean="0"/>
              <a:t>der Gang – isle</a:t>
            </a:r>
          </a:p>
          <a:p>
            <a:r>
              <a:rPr lang="en-US" dirty="0" smtClean="0"/>
              <a:t>die </a:t>
            </a:r>
            <a:r>
              <a:rPr lang="en-US" dirty="0" err="1" smtClean="0"/>
              <a:t>Kasse</a:t>
            </a:r>
            <a:r>
              <a:rPr lang="en-US" dirty="0" smtClean="0"/>
              <a:t> – checkout register</a:t>
            </a:r>
          </a:p>
          <a:p>
            <a:r>
              <a:rPr lang="en-US" dirty="0" smtClean="0"/>
              <a:t>der </a:t>
            </a:r>
            <a:r>
              <a:rPr lang="en-US" dirty="0" err="1" smtClean="0"/>
              <a:t>Einkaufswagen</a:t>
            </a:r>
            <a:r>
              <a:rPr lang="en-US" dirty="0" smtClean="0"/>
              <a:t> </a:t>
            </a:r>
            <a:endParaRPr lang="en-US" dirty="0"/>
          </a:p>
        </p:txBody>
      </p:sp>
      <p:sp>
        <p:nvSpPr>
          <p:cNvPr id="5" name="Content Placeholder 4"/>
          <p:cNvSpPr>
            <a:spLocks noGrp="1"/>
          </p:cNvSpPr>
          <p:nvPr>
            <p:ph sz="half" idx="2"/>
          </p:nvPr>
        </p:nvSpPr>
        <p:spPr/>
        <p:txBody>
          <a:bodyPr>
            <a:normAutofit fontScale="55000" lnSpcReduction="20000"/>
          </a:bodyPr>
          <a:lstStyle/>
          <a:p>
            <a:r>
              <a:rPr lang="en-US" dirty="0" smtClean="0"/>
              <a:t>die </a:t>
            </a:r>
            <a:r>
              <a:rPr lang="en-US" dirty="0" err="1" smtClean="0"/>
              <a:t>Einkaufsliste</a:t>
            </a:r>
            <a:r>
              <a:rPr lang="en-US" dirty="0" smtClean="0"/>
              <a:t> – shopping list</a:t>
            </a:r>
          </a:p>
          <a:p>
            <a:endParaRPr lang="en-US" dirty="0"/>
          </a:p>
          <a:p>
            <a:r>
              <a:rPr lang="en-US" dirty="0" smtClean="0"/>
              <a:t>das </a:t>
            </a:r>
            <a:r>
              <a:rPr lang="en-US" dirty="0" err="1" smtClean="0"/>
              <a:t>Eis</a:t>
            </a:r>
            <a:r>
              <a:rPr lang="en-US" dirty="0" smtClean="0"/>
              <a:t> – ice-cream</a:t>
            </a:r>
          </a:p>
          <a:p>
            <a:r>
              <a:rPr lang="en-US" dirty="0" smtClean="0"/>
              <a:t>donuts</a:t>
            </a:r>
          </a:p>
          <a:p>
            <a:r>
              <a:rPr lang="en-US" dirty="0" smtClean="0"/>
              <a:t>bagels</a:t>
            </a:r>
          </a:p>
          <a:p>
            <a:r>
              <a:rPr lang="en-US" dirty="0" err="1" smtClean="0"/>
              <a:t>Ananas</a:t>
            </a:r>
            <a:r>
              <a:rPr lang="en-US" dirty="0" smtClean="0"/>
              <a:t> – pineapple </a:t>
            </a:r>
          </a:p>
          <a:p>
            <a:r>
              <a:rPr lang="en-US" dirty="0" err="1" smtClean="0"/>
              <a:t>Bananen</a:t>
            </a:r>
            <a:r>
              <a:rPr lang="en-US" dirty="0" smtClean="0"/>
              <a:t> </a:t>
            </a:r>
          </a:p>
          <a:p>
            <a:r>
              <a:rPr lang="en-US" dirty="0" err="1" smtClean="0"/>
              <a:t>Mangosaft</a:t>
            </a:r>
            <a:endParaRPr lang="en-US" dirty="0" smtClean="0"/>
          </a:p>
          <a:p>
            <a:r>
              <a:rPr lang="en-US" dirty="0"/>
              <a:t>S</a:t>
            </a:r>
            <a:r>
              <a:rPr lang="en-US" dirty="0" smtClean="0"/>
              <a:t>moothies</a:t>
            </a:r>
          </a:p>
          <a:p>
            <a:r>
              <a:rPr lang="en-US" dirty="0" err="1" smtClean="0"/>
              <a:t>Erdbeeren</a:t>
            </a:r>
            <a:r>
              <a:rPr lang="en-US" dirty="0" smtClean="0"/>
              <a:t> – strawberries</a:t>
            </a:r>
          </a:p>
          <a:p>
            <a:r>
              <a:rPr lang="en-US" dirty="0" err="1" smtClean="0"/>
              <a:t>Haferflocken</a:t>
            </a:r>
            <a:r>
              <a:rPr lang="en-US" dirty="0" smtClean="0"/>
              <a:t> </a:t>
            </a:r>
            <a:r>
              <a:rPr lang="en-US" dirty="0" err="1" smtClean="0"/>
              <a:t>Kekse</a:t>
            </a:r>
            <a:r>
              <a:rPr lang="en-US" dirty="0" smtClean="0"/>
              <a:t> – oatmeal cookies</a:t>
            </a:r>
          </a:p>
          <a:p>
            <a:r>
              <a:rPr lang="en-US" dirty="0" smtClean="0"/>
              <a:t>die </a:t>
            </a:r>
            <a:r>
              <a:rPr lang="en-US" dirty="0" err="1" smtClean="0"/>
              <a:t>Marmelade</a:t>
            </a:r>
            <a:r>
              <a:rPr lang="en-US" dirty="0" smtClean="0"/>
              <a:t> – jam</a:t>
            </a:r>
          </a:p>
          <a:p>
            <a:r>
              <a:rPr lang="en-US" dirty="0" smtClean="0"/>
              <a:t>das </a:t>
            </a:r>
            <a:r>
              <a:rPr lang="en-US" dirty="0" err="1" smtClean="0"/>
              <a:t>Schampoo</a:t>
            </a:r>
            <a:endParaRPr lang="en-US" dirty="0" smtClean="0"/>
          </a:p>
          <a:p>
            <a:r>
              <a:rPr lang="en-US" dirty="0" smtClean="0"/>
              <a:t>die </a:t>
            </a:r>
            <a:r>
              <a:rPr lang="en-US" dirty="0" err="1" smtClean="0"/>
              <a:t>Seife</a:t>
            </a:r>
            <a:r>
              <a:rPr lang="en-US" dirty="0" smtClean="0"/>
              <a:t> – soap</a:t>
            </a:r>
          </a:p>
          <a:p>
            <a:r>
              <a:rPr lang="en-US" dirty="0" smtClean="0"/>
              <a:t>der Tee </a:t>
            </a:r>
          </a:p>
          <a:p>
            <a:r>
              <a:rPr lang="en-US" dirty="0" smtClean="0"/>
              <a:t>das </a:t>
            </a:r>
            <a:r>
              <a:rPr lang="en-US" dirty="0" err="1" smtClean="0"/>
              <a:t>Öl</a:t>
            </a:r>
            <a:r>
              <a:rPr lang="en-US" dirty="0" smtClean="0"/>
              <a:t> – </a:t>
            </a:r>
            <a:r>
              <a:rPr lang="en-US" dirty="0" err="1" smtClean="0"/>
              <a:t>oli</a:t>
            </a:r>
            <a:endParaRPr lang="en-US" dirty="0" smtClean="0"/>
          </a:p>
          <a:p>
            <a:r>
              <a:rPr lang="en-US" dirty="0" smtClean="0"/>
              <a:t>die </a:t>
            </a:r>
            <a:r>
              <a:rPr lang="en-US" dirty="0" err="1" smtClean="0"/>
              <a:t>Sahne</a:t>
            </a:r>
            <a:r>
              <a:rPr lang="en-US" dirty="0" smtClean="0"/>
              <a:t> - cream</a:t>
            </a:r>
            <a:endParaRPr lang="en-US" dirty="0"/>
          </a:p>
        </p:txBody>
      </p:sp>
    </p:spTree>
    <p:extLst>
      <p:ext uri="{BB962C8B-B14F-4D97-AF65-F5344CB8AC3E}">
        <p14:creationId xmlns:p14="http://schemas.microsoft.com/office/powerpoint/2010/main" val="352502764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8">
      <a:dk1>
        <a:sysClr val="windowText" lastClr="000000"/>
      </a:dk1>
      <a:lt1>
        <a:sysClr val="window" lastClr="FFFFFF"/>
      </a:lt1>
      <a:dk2>
        <a:srgbClr val="2B142D"/>
      </a:dk2>
      <a:lt2>
        <a:srgbClr val="E1DAA0"/>
      </a:lt2>
      <a:accent1>
        <a:srgbClr val="7C74D9"/>
      </a:accent1>
      <a:accent2>
        <a:srgbClr val="330F42"/>
      </a:accent2>
      <a:accent3>
        <a:srgbClr val="666699"/>
      </a:accent3>
      <a:accent4>
        <a:srgbClr val="999966"/>
      </a:accent4>
      <a:accent5>
        <a:srgbClr val="F7901E"/>
      </a:accent5>
      <a:accent6>
        <a:srgbClr val="A3A101"/>
      </a:accent6>
      <a:hlink>
        <a:srgbClr val="BABC80"/>
      </a:hlink>
      <a:folHlink>
        <a:srgbClr val="9775A7"/>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20981</TotalTime>
  <Words>1675</Words>
  <Application>Microsoft Macintosh PowerPoint</Application>
  <PresentationFormat>On-screen Show (4:3)</PresentationFormat>
  <Paragraphs>293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Deutsch 2</vt:lpstr>
      <vt:lpstr>Freitag, der 21. Dezember 2012 Deutsch 2, C &amp; D Stunde Heute ist ein D Tag</vt:lpstr>
      <vt:lpstr>How to express past tense in German</vt:lpstr>
      <vt:lpstr>Past tense &amp; Present perfect</vt:lpstr>
      <vt:lpstr>Chores - Hausarbeit</vt:lpstr>
      <vt:lpstr>sein – to be, Past Tens: waren</vt:lpstr>
      <vt:lpstr>Hausaufgaben - homework</vt:lpstr>
      <vt:lpstr>Sprechen:  Einkaufen gehen</vt:lpstr>
      <vt:lpstr>Vokabeln</vt:lpstr>
      <vt:lpstr>Vokabeln</vt:lpstr>
      <vt:lpstr>Command Forms</vt:lpstr>
      <vt:lpstr>Erster Wiki-Eintrag: Unsere Freizeit</vt:lpstr>
      <vt:lpstr>Zweiter Wiki-Eintrag: Essen</vt:lpstr>
      <vt:lpstr>Dritter Wiki-Eintrag: Schule</vt:lpstr>
      <vt:lpstr>Vierter Wiki-Eintrag: Feste</vt:lpstr>
      <vt:lpstr>Feste: Vokabeln</vt:lpstr>
      <vt:lpstr>Fünfter Wiki-Eintrag: Die Stadt</vt:lpstr>
      <vt:lpstr>Die Stadt: Vokabeln</vt:lpstr>
      <vt:lpstr>Portfolio</vt:lpstr>
      <vt:lpstr>Verschiedenes (miscellaneous):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German 2</dc:title>
  <dc:creator>Britta Scheibel</dc:creator>
  <cp:lastModifiedBy>Britta Scheibel</cp:lastModifiedBy>
  <cp:revision>352</cp:revision>
  <dcterms:created xsi:type="dcterms:W3CDTF">2012-09-05T12:40:42Z</dcterms:created>
  <dcterms:modified xsi:type="dcterms:W3CDTF">2013-01-01T18:42:38Z</dcterms:modified>
</cp:coreProperties>
</file>