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90" r:id="rId4"/>
    <p:sldId id="288" r:id="rId5"/>
    <p:sldId id="284" r:id="rId6"/>
    <p:sldId id="286" r:id="rId7"/>
    <p:sldId id="283" r:id="rId8"/>
    <p:sldId id="287" r:id="rId9"/>
    <p:sldId id="285" r:id="rId10"/>
    <p:sldId id="276" r:id="rId11"/>
    <p:sldId id="262" r:id="rId12"/>
    <p:sldId id="275" r:id="rId13"/>
    <p:sldId id="277" r:id="rId14"/>
    <p:sldId id="278" r:id="rId15"/>
    <p:sldId id="281" r:id="rId16"/>
    <p:sldId id="282" r:id="rId17"/>
    <p:sldId id="270" r:id="rId18"/>
    <p:sldId id="263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 varScale="1">
        <p:scale>
          <a:sx n="96" d="100"/>
          <a:sy n="96" d="100"/>
        </p:scale>
        <p:origin x="-10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12/14/12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12/14/12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12/14/12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12/14/12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12/14/12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12/14/12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12/14/12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12/14/12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12/14/12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12/14/12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12/14/12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12/14/12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Fünfter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Die </a:t>
            </a:r>
            <a:r>
              <a:rPr lang="en-US" dirty="0" err="1" smtClean="0"/>
              <a:t>Stadt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toll an </a:t>
            </a:r>
            <a:r>
              <a:rPr lang="en-US" dirty="0" err="1" smtClean="0"/>
              <a:t>eurer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? 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gut? Wie </a:t>
            </a:r>
            <a:r>
              <a:rPr lang="en-US" dirty="0" err="1" smtClean="0"/>
              <a:t>groß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Stadt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Vergleicht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Tier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Sportart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Speise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momentan</a:t>
            </a:r>
            <a:r>
              <a:rPr lang="en-US" dirty="0" smtClean="0"/>
              <a:t>? Und in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Jahrszeiten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typisches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 Und </a:t>
            </a:r>
            <a:r>
              <a:rPr lang="en-US" dirty="0" err="1" smtClean="0"/>
              <a:t>wie</a:t>
            </a:r>
            <a:r>
              <a:rPr lang="en-US" dirty="0" smtClean="0"/>
              <a:t> das </a:t>
            </a:r>
            <a:r>
              <a:rPr lang="en-US" dirty="0" err="1" smtClean="0"/>
              <a:t>Einkaufszentrum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928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Stadt</a:t>
            </a:r>
            <a:r>
              <a:rPr lang="en-US" sz="4000" dirty="0" smtClean="0"/>
              <a:t>: </a:t>
            </a:r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curfew: change to:</a:t>
            </a:r>
          </a:p>
          <a:p>
            <a:r>
              <a:rPr lang="en-US" dirty="0" smtClean="0"/>
              <a:t>I have to be home by 10:00 pm</a:t>
            </a:r>
          </a:p>
          <a:p>
            <a:r>
              <a:rPr lang="en-US" dirty="0" smtClean="0"/>
              <a:t>By law we are not allowed to be out after 10:00 pm. </a:t>
            </a:r>
            <a:endParaRPr lang="en-US" dirty="0"/>
          </a:p>
          <a:p>
            <a:r>
              <a:rPr lang="en-US" dirty="0" smtClean="0"/>
              <a:t>By law we are not allowed to drive after</a:t>
            </a:r>
          </a:p>
          <a:p>
            <a:r>
              <a:rPr lang="en-US" dirty="0" smtClean="0"/>
              <a:t>by law –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Gesetz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law – das </a:t>
            </a:r>
            <a:r>
              <a:rPr lang="en-US" dirty="0" err="1" smtClean="0"/>
              <a:t>Gesetz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Grade – running records (when page is full)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, fourth &amp; fifth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Unit: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: List with chores (at least 20) with translations – either handwritten or printed 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Handout: presentation: </a:t>
            </a:r>
            <a:r>
              <a:rPr lang="en-US" dirty="0" err="1"/>
              <a:t>Z</a:t>
            </a:r>
            <a:r>
              <a:rPr lang="en-US" dirty="0" err="1" smtClean="0"/>
              <a:t>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endParaRPr lang="en-US" dirty="0" smtClean="0"/>
          </a:p>
          <a:p>
            <a:r>
              <a:rPr lang="en-US" dirty="0" smtClean="0"/>
              <a:t>Unit Reflection: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endParaRPr lang="en-US" dirty="0" smtClean="0"/>
          </a:p>
          <a:p>
            <a:r>
              <a:rPr lang="en-US" dirty="0"/>
              <a:t>Quiz 1(review summer packet) with corrections on back</a:t>
            </a:r>
          </a:p>
          <a:p>
            <a:r>
              <a:rPr lang="en-US" dirty="0" smtClean="0"/>
              <a:t>Quiz </a:t>
            </a:r>
            <a:r>
              <a:rPr lang="en-US" dirty="0"/>
              <a:t>2</a:t>
            </a:r>
            <a:r>
              <a:rPr lang="en-US" dirty="0" smtClean="0"/>
              <a:t> (chores &amp; translations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3 (daily phrases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4 ( invitations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beantworten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/>
              <a:t>Freitag</a:t>
            </a:r>
            <a:r>
              <a:rPr lang="en-US" sz="3200" dirty="0" smtClean="0"/>
              <a:t> </a:t>
            </a:r>
            <a:r>
              <a:rPr lang="en-US" sz="3200" dirty="0" smtClean="0"/>
              <a:t>der </a:t>
            </a:r>
            <a:r>
              <a:rPr lang="en-US" sz="3200" dirty="0" smtClean="0"/>
              <a:t>14. </a:t>
            </a:r>
            <a:r>
              <a:rPr lang="en-US" sz="3200" dirty="0" err="1" smtClean="0"/>
              <a:t>Dezember</a:t>
            </a:r>
            <a:r>
              <a:rPr lang="en-US" sz="3200" dirty="0" smtClean="0"/>
              <a:t> 2012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</a:t>
            </a:r>
            <a:r>
              <a:rPr lang="en-US" sz="1800" dirty="0" smtClean="0"/>
              <a:t>&amp; D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</a:t>
            </a:r>
            <a:r>
              <a:rPr lang="en-US" sz="1800" dirty="0" smtClean="0"/>
              <a:t>F </a:t>
            </a:r>
            <a:r>
              <a:rPr lang="en-US" sz="1800" dirty="0" smtClean="0"/>
              <a:t>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Unit</a:t>
            </a:r>
            <a:r>
              <a:rPr lang="en-US" b="1" dirty="0"/>
              <a:t>: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/>
              <a:t> </a:t>
            </a:r>
            <a:r>
              <a:rPr lang="en-US" dirty="0" smtClean="0"/>
              <a:t>(Going shopping)</a:t>
            </a:r>
          </a:p>
          <a:p>
            <a:r>
              <a:rPr lang="en-US" b="1" dirty="0" smtClean="0"/>
              <a:t>Goal: </a:t>
            </a:r>
            <a:r>
              <a:rPr lang="en-US" dirty="0" smtClean="0"/>
              <a:t>to</a:t>
            </a:r>
            <a:r>
              <a:rPr lang="en-US" b="1" dirty="0" smtClean="0"/>
              <a:t> </a:t>
            </a:r>
            <a:r>
              <a:rPr lang="en-US" dirty="0" smtClean="0"/>
              <a:t>inquire about a shopping list, and to go shopping at different grocery/specialty stores in Germany</a:t>
            </a:r>
          </a:p>
          <a:p>
            <a:r>
              <a:rPr lang="en-US" sz="2500" b="1" dirty="0" err="1" smtClean="0"/>
              <a:t>Fragen</a:t>
            </a:r>
            <a:r>
              <a:rPr lang="en-US" sz="2500" b="1" dirty="0" smtClean="0"/>
              <a:t>: </a:t>
            </a:r>
            <a:r>
              <a:rPr lang="en-US" sz="2500" dirty="0" err="1" smtClean="0"/>
              <a:t>Kann</a:t>
            </a:r>
            <a:r>
              <a:rPr lang="en-US" sz="2500" dirty="0" smtClean="0"/>
              <a:t> </a:t>
            </a:r>
            <a:r>
              <a:rPr lang="en-US" sz="2500" dirty="0" err="1" smtClean="0"/>
              <a:t>ich</a:t>
            </a:r>
            <a:r>
              <a:rPr lang="en-US" sz="2500" dirty="0" smtClean="0"/>
              <a:t> </a:t>
            </a:r>
            <a:r>
              <a:rPr lang="en-US" sz="2500" dirty="0" err="1" smtClean="0"/>
              <a:t>für</a:t>
            </a:r>
            <a:r>
              <a:rPr lang="en-US" sz="2500" dirty="0" smtClean="0"/>
              <a:t> </a:t>
            </a:r>
            <a:r>
              <a:rPr lang="en-US" sz="2500" dirty="0" err="1" smtClean="0"/>
              <a:t>dich</a:t>
            </a:r>
            <a:r>
              <a:rPr lang="en-US" sz="2500" dirty="0" smtClean="0"/>
              <a:t> </a:t>
            </a:r>
            <a:r>
              <a:rPr lang="en-US" sz="2500" dirty="0" err="1" smtClean="0"/>
              <a:t>einkaufen</a:t>
            </a:r>
            <a:r>
              <a:rPr lang="en-US" sz="2500" dirty="0" smtClean="0"/>
              <a:t> </a:t>
            </a:r>
            <a:r>
              <a:rPr lang="en-US" sz="2500" dirty="0" err="1" smtClean="0"/>
              <a:t>gehen</a:t>
            </a:r>
            <a:r>
              <a:rPr lang="en-US" sz="2500" dirty="0" smtClean="0"/>
              <a:t>? Was </a:t>
            </a:r>
            <a:r>
              <a:rPr lang="en-US" sz="2500" dirty="0" err="1" smtClean="0"/>
              <a:t>soll</a:t>
            </a:r>
            <a:r>
              <a:rPr lang="en-US" sz="2500" dirty="0" smtClean="0"/>
              <a:t> </a:t>
            </a:r>
            <a:r>
              <a:rPr lang="en-US" sz="2500" dirty="0" err="1" smtClean="0"/>
              <a:t>ich</a:t>
            </a:r>
            <a:r>
              <a:rPr lang="en-US" sz="2500" dirty="0" smtClean="0"/>
              <a:t> </a:t>
            </a:r>
            <a:r>
              <a:rPr lang="en-US" sz="2500" dirty="0" err="1" smtClean="0"/>
              <a:t>kaufen</a:t>
            </a:r>
            <a:r>
              <a:rPr lang="en-US" sz="2500" dirty="0" smtClean="0"/>
              <a:t> und </a:t>
            </a:r>
            <a:r>
              <a:rPr lang="en-US" sz="2500" dirty="0" err="1" smtClean="0"/>
              <a:t>wo</a:t>
            </a:r>
            <a:r>
              <a:rPr lang="en-US" sz="2500" dirty="0" smtClean="0"/>
              <a:t> </a:t>
            </a:r>
            <a:r>
              <a:rPr lang="en-US" sz="2500" dirty="0" err="1" smtClean="0"/>
              <a:t>soll</a:t>
            </a:r>
            <a:r>
              <a:rPr lang="en-US" sz="2500" dirty="0" smtClean="0"/>
              <a:t> </a:t>
            </a:r>
            <a:r>
              <a:rPr lang="en-US" sz="2500" dirty="0" err="1" smtClean="0"/>
              <a:t>ich</a:t>
            </a:r>
            <a:r>
              <a:rPr lang="en-US" sz="2500" dirty="0" smtClean="0"/>
              <a:t> das </a:t>
            </a:r>
            <a:r>
              <a:rPr lang="en-US" sz="2500" dirty="0" err="1" smtClean="0"/>
              <a:t>holen</a:t>
            </a:r>
            <a:r>
              <a:rPr lang="en-US" sz="2500" dirty="0" smtClean="0"/>
              <a:t>?</a:t>
            </a:r>
          </a:p>
          <a:p>
            <a:r>
              <a:rPr lang="en-US" sz="2500" b="1" dirty="0" smtClean="0"/>
              <a:t>Questions:</a:t>
            </a:r>
            <a:r>
              <a:rPr lang="en-US" sz="2500" dirty="0" smtClean="0"/>
              <a:t> Can I go shopping for you? Where and what should I buy and where should I get it?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Daily Objectives: </a:t>
            </a:r>
            <a:endParaRPr lang="en-US" b="1" dirty="0"/>
          </a:p>
          <a:p>
            <a:pPr lvl="1"/>
            <a:r>
              <a:rPr lang="en-US" dirty="0" smtClean="0"/>
              <a:t>to participate in German tradition of advent </a:t>
            </a:r>
            <a:r>
              <a:rPr lang="en-US" dirty="0" smtClean="0"/>
              <a:t>calendar</a:t>
            </a:r>
          </a:p>
          <a:p>
            <a:pPr lvl="1"/>
            <a:r>
              <a:rPr lang="en-US" dirty="0" smtClean="0"/>
              <a:t>to express past tense in German</a:t>
            </a:r>
            <a:endParaRPr lang="en-US" dirty="0" smtClean="0"/>
          </a:p>
          <a:p>
            <a:pPr lvl="1"/>
            <a:r>
              <a:rPr lang="en-US" dirty="0" smtClean="0"/>
              <a:t>to understand a German sit-com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/>
              <a:t>Der </a:t>
            </a:r>
            <a:r>
              <a:rPr lang="en-US" b="1" dirty="0" err="1"/>
              <a:t>Unterricht</a:t>
            </a:r>
            <a:r>
              <a:rPr lang="en-US" b="1" dirty="0" smtClean="0"/>
              <a:t>:</a:t>
            </a:r>
          </a:p>
          <a:p>
            <a:pPr lvl="1"/>
            <a:r>
              <a:rPr lang="en-US" dirty="0" err="1" smtClean="0"/>
              <a:t>Adventskalender</a:t>
            </a:r>
            <a:r>
              <a:rPr lang="en-US" dirty="0" smtClean="0"/>
              <a:t> (5,9,22, 30, 17,12,1,11,16,4, </a:t>
            </a:r>
            <a:r>
              <a:rPr lang="en-US" dirty="0" smtClean="0">
                <a:solidFill>
                  <a:srgbClr val="000000"/>
                </a:solidFill>
              </a:rPr>
              <a:t>24,8, </a:t>
            </a:r>
            <a:r>
              <a:rPr lang="en-US" dirty="0" smtClean="0">
                <a:solidFill>
                  <a:srgbClr val="FF0000"/>
                </a:solidFill>
              </a:rPr>
              <a:t>13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lesen</a:t>
            </a:r>
            <a:r>
              <a:rPr lang="en-US" dirty="0" smtClean="0"/>
              <a:t> – mit </a:t>
            </a:r>
            <a:r>
              <a:rPr lang="en-US" dirty="0" err="1" smtClean="0"/>
              <a:t>einem</a:t>
            </a:r>
            <a:r>
              <a:rPr lang="en-US" dirty="0" smtClean="0"/>
              <a:t> Partner –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endParaRPr lang="en-US" dirty="0" smtClean="0"/>
          </a:p>
          <a:p>
            <a:pPr lvl="1"/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(</a:t>
            </a:r>
            <a:r>
              <a:rPr lang="en-US" dirty="0" err="1" smtClean="0"/>
              <a:t>Zeitform</a:t>
            </a:r>
            <a:r>
              <a:rPr lang="en-US" dirty="0" smtClean="0"/>
              <a:t>, Tempus)?</a:t>
            </a:r>
          </a:p>
          <a:p>
            <a:pPr lvl="1"/>
            <a:r>
              <a:rPr lang="en-US" dirty="0" smtClean="0"/>
              <a:t>Grammatik: Past Tense &amp; Present Perfect</a:t>
            </a:r>
            <a:endParaRPr lang="en-US" dirty="0" smtClean="0"/>
          </a:p>
          <a:p>
            <a:pPr lvl="1"/>
            <a:r>
              <a:rPr lang="en-US" dirty="0" err="1" smtClean="0"/>
              <a:t>Extr</a:t>
            </a:r>
            <a:r>
              <a:rPr lang="en-US" dirty="0" smtClean="0"/>
              <a:t>@ video: Sam </a:t>
            </a:r>
            <a:r>
              <a:rPr lang="en-US" dirty="0" err="1" smtClean="0"/>
              <a:t>sucht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Job</a:t>
            </a:r>
            <a:endParaRPr lang="en-US" dirty="0" smtClean="0"/>
          </a:p>
          <a:p>
            <a:pPr marL="402336" lvl="1" indent="0">
              <a:buNone/>
            </a:pPr>
            <a:endParaRPr lang="en-US" dirty="0" smtClean="0"/>
          </a:p>
          <a:p>
            <a:r>
              <a:rPr lang="en-US" b="1" dirty="0" err="1" smtClean="0"/>
              <a:t>Hausaufgaben</a:t>
            </a:r>
            <a:r>
              <a:rPr lang="en-US" b="1" dirty="0" smtClean="0"/>
              <a:t>: </a:t>
            </a:r>
            <a:r>
              <a:rPr lang="en-US" dirty="0" smtClean="0"/>
              <a:t>&gt;&gt; </a:t>
            </a:r>
            <a:r>
              <a:rPr lang="en-US" dirty="0" smtClean="0"/>
              <a:t>2:10 &amp; 3:10   study notes – next slides!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70000" lnSpcReduction="20000"/>
          </a:bodyPr>
          <a:lstStyle/>
          <a:p>
            <a:pPr marL="128016" indent="0">
              <a:buNone/>
            </a:pPr>
            <a:endParaRPr lang="en-US" dirty="0" smtClean="0"/>
          </a:p>
          <a:p>
            <a:pPr lvl="1"/>
            <a:r>
              <a:rPr lang="en-US" b="1" dirty="0" err="1" smtClean="0"/>
              <a:t>schaue</a:t>
            </a:r>
            <a:r>
              <a:rPr lang="en-US" b="1" dirty="0" smtClean="0"/>
              <a:t> </a:t>
            </a:r>
            <a:r>
              <a:rPr lang="en-US" b="1" dirty="0" err="1" smtClean="0"/>
              <a:t>dir</a:t>
            </a:r>
            <a:r>
              <a:rPr lang="en-US" b="1" dirty="0" smtClean="0"/>
              <a:t> </a:t>
            </a:r>
            <a:r>
              <a:rPr lang="en-US" b="1" dirty="0" err="1" smtClean="0"/>
              <a:t>deine</a:t>
            </a:r>
            <a:r>
              <a:rPr lang="en-US" b="1" dirty="0" smtClean="0"/>
              <a:t> </a:t>
            </a:r>
            <a:r>
              <a:rPr lang="en-US" b="1" dirty="0" err="1" smtClean="0"/>
              <a:t>Notizen</a:t>
            </a:r>
            <a:r>
              <a:rPr lang="en-US" b="1" dirty="0" smtClean="0"/>
              <a:t> an – present perfect &amp; past tense. </a:t>
            </a:r>
            <a:r>
              <a:rPr lang="en-US" b="1" dirty="0" err="1" smtClean="0"/>
              <a:t>Vokablen</a:t>
            </a:r>
            <a:r>
              <a:rPr lang="en-US" b="1" dirty="0" smtClean="0"/>
              <a:t> </a:t>
            </a:r>
            <a:r>
              <a:rPr lang="en-US" b="1" dirty="0" err="1" smtClean="0"/>
              <a:t>vom</a:t>
            </a:r>
            <a:r>
              <a:rPr lang="en-US" b="1" dirty="0" smtClean="0"/>
              <a:t> Text und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Extr</a:t>
            </a:r>
            <a:r>
              <a:rPr lang="en-US" b="1" dirty="0" smtClean="0"/>
              <a:t>@ video.</a:t>
            </a:r>
            <a:endParaRPr lang="en-US" b="1" dirty="0" smtClean="0"/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study notes from school – present perfect &amp; past tense, vocabulary from text and </a:t>
            </a:r>
            <a:r>
              <a:rPr lang="en-US" b="1" dirty="0" err="1" smtClean="0"/>
              <a:t>Extr</a:t>
            </a:r>
            <a:r>
              <a:rPr lang="en-US" b="1" dirty="0" smtClean="0"/>
              <a:t>@ video.</a:t>
            </a:r>
            <a:endParaRPr lang="en-US" b="1" dirty="0" smtClean="0"/>
          </a:p>
          <a:p>
            <a:pPr lvl="1"/>
            <a:endParaRPr lang="en-US" b="1" dirty="0"/>
          </a:p>
          <a:p>
            <a:pPr lvl="1"/>
            <a:r>
              <a:rPr lang="en-US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Start working on your portfolio – see last slide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Sprechen</a:t>
            </a:r>
            <a:r>
              <a:rPr lang="en-US" dirty="0" smtClean="0"/>
              <a:t>: 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Try to have the conversation without writing things down, maybe just keywords.</a:t>
            </a:r>
          </a:p>
          <a:p>
            <a:endParaRPr lang="en-US" dirty="0" smtClean="0"/>
          </a:p>
          <a:p>
            <a:r>
              <a:rPr lang="en-US" dirty="0" smtClean="0"/>
              <a:t>You are in Germany at your exchange students house. </a:t>
            </a:r>
          </a:p>
          <a:p>
            <a:r>
              <a:rPr lang="en-US" dirty="0" smtClean="0"/>
              <a:t>The two of you want to prepare a dish, but notice you do not have all items. </a:t>
            </a:r>
          </a:p>
          <a:p>
            <a:r>
              <a:rPr lang="en-US" dirty="0" smtClean="0"/>
              <a:t>Discuss what you need to buy and where to buy it. Make a shopping list.</a:t>
            </a:r>
          </a:p>
          <a:p>
            <a:r>
              <a:rPr lang="en-US" dirty="0" smtClean="0"/>
              <a:t>At the store: role-play the conversation. Use a variety of phrases. Pay at the end.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28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19973</TotalTime>
  <Words>1248</Words>
  <Application>Microsoft Macintosh PowerPoint</Application>
  <PresentationFormat>On-screen Show (4:3)</PresentationFormat>
  <Paragraphs>232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Deutsch 2</vt:lpstr>
      <vt:lpstr>Freitag der 14. Dezember 2012 Deutsch 2, C &amp; D Stunde Heute ist ein F Tag</vt:lpstr>
      <vt:lpstr>Past tense &amp; Present perfect</vt:lpstr>
      <vt:lpstr>sein – to be, Past Tens: waren</vt:lpstr>
      <vt:lpstr>Hausaufgaben - homework</vt:lpstr>
      <vt:lpstr>Sprechen:  Einkaufen gehen</vt:lpstr>
      <vt:lpstr>Vokabeln</vt:lpstr>
      <vt:lpstr>Vokabeln</vt:lpstr>
      <vt:lpstr>Command Forms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Fünfter Wiki-Eintrag: Die Stadt</vt:lpstr>
      <vt:lpstr>Die Stadt: Vokabeln</vt:lpstr>
      <vt:lpstr>Portfolio</vt:lpstr>
      <vt:lpstr>Verschiedenes (miscellaneous):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331</cp:revision>
  <dcterms:created xsi:type="dcterms:W3CDTF">2012-09-05T12:40:42Z</dcterms:created>
  <dcterms:modified xsi:type="dcterms:W3CDTF">2012-12-14T21:21:00Z</dcterms:modified>
</cp:coreProperties>
</file>