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84" r:id="rId4"/>
    <p:sldId id="285" r:id="rId5"/>
    <p:sldId id="283" r:id="rId6"/>
    <p:sldId id="276" r:id="rId7"/>
    <p:sldId id="262" r:id="rId8"/>
    <p:sldId id="275" r:id="rId9"/>
    <p:sldId id="277" r:id="rId10"/>
    <p:sldId id="278" r:id="rId11"/>
    <p:sldId id="281" r:id="rId12"/>
    <p:sldId id="282" r:id="rId13"/>
    <p:sldId id="270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25" d="100"/>
          <a:sy n="125" d="100"/>
        </p:scale>
        <p:origin x="-88" y="1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12/11/12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Grade – running records (when page is full)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, fourth &amp; fifth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Unit: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r>
              <a:rPr lang="en-US" dirty="0" smtClean="0"/>
              <a:t>: List with chores (at least 20) with translations – either handwritten or printed 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Handout: presentation: </a:t>
            </a:r>
            <a:r>
              <a:rPr lang="en-US" dirty="0" err="1"/>
              <a:t>Z</a:t>
            </a:r>
            <a:r>
              <a:rPr lang="en-US" dirty="0" err="1" smtClean="0"/>
              <a:t>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 smtClean="0"/>
              <a:t>Unit Reflection: </a:t>
            </a:r>
            <a:r>
              <a:rPr lang="en-US" dirty="0" err="1" smtClean="0"/>
              <a:t>Zuhause</a:t>
            </a:r>
            <a:r>
              <a:rPr lang="en-US" dirty="0" smtClean="0"/>
              <a:t> </a:t>
            </a:r>
            <a:r>
              <a:rPr lang="en-US" dirty="0" err="1" smtClean="0"/>
              <a:t>helfen</a:t>
            </a:r>
            <a:endParaRPr lang="en-US" dirty="0" smtClean="0"/>
          </a:p>
          <a:p>
            <a:r>
              <a:rPr lang="en-US" dirty="0"/>
              <a:t>Quiz 1(review summer packet) with corrections on back</a:t>
            </a:r>
          </a:p>
          <a:p>
            <a:r>
              <a:rPr lang="en-US" dirty="0" smtClean="0"/>
              <a:t>Quiz </a:t>
            </a:r>
            <a:r>
              <a:rPr lang="en-US" dirty="0"/>
              <a:t>2</a:t>
            </a:r>
            <a:r>
              <a:rPr lang="en-US" dirty="0" smtClean="0"/>
              <a:t> (chores &amp; translations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3 (daily phrases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</a:p>
          <a:p>
            <a:r>
              <a:rPr lang="en-US" dirty="0" smtClean="0"/>
              <a:t>Quiz 4 ( invitations</a:t>
            </a:r>
            <a:r>
              <a:rPr lang="en-US" dirty="0"/>
              <a:t>) with corrections on </a:t>
            </a:r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Dienstag</a:t>
            </a:r>
            <a:r>
              <a:rPr lang="en-US" sz="3200" dirty="0" smtClean="0"/>
              <a:t>, der 11. </a:t>
            </a:r>
            <a:r>
              <a:rPr lang="en-US" sz="3200" dirty="0" err="1" smtClean="0"/>
              <a:t>Dezember</a:t>
            </a:r>
            <a:r>
              <a:rPr lang="en-US" sz="3200" dirty="0" smtClean="0"/>
              <a:t> 2012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</a:t>
            </a:r>
            <a:r>
              <a:rPr lang="en-US" sz="1800" dirty="0" smtClean="0"/>
              <a:t>&amp; D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C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Unit</a:t>
            </a:r>
            <a:r>
              <a:rPr lang="en-US" b="1" dirty="0"/>
              <a:t>: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/>
              <a:t> </a:t>
            </a:r>
            <a:r>
              <a:rPr lang="en-US" dirty="0" smtClean="0"/>
              <a:t>(Going shopping)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dirty="0" smtClean="0"/>
              <a:t>inquire about a shopping list, and to go shopping at different grocery/specialty stores in Germany</a:t>
            </a:r>
          </a:p>
          <a:p>
            <a:r>
              <a:rPr lang="en-US" sz="2500" b="1" dirty="0" err="1" smtClean="0"/>
              <a:t>Fragen</a:t>
            </a:r>
            <a:r>
              <a:rPr lang="en-US" sz="2500" b="1" dirty="0" smtClean="0"/>
              <a:t>: </a:t>
            </a:r>
            <a:r>
              <a:rPr lang="en-US" sz="2500" dirty="0" err="1" smtClean="0"/>
              <a:t>Kann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</a:t>
            </a:r>
            <a:r>
              <a:rPr lang="en-US" sz="2500" dirty="0" err="1" smtClean="0"/>
              <a:t>für</a:t>
            </a:r>
            <a:r>
              <a:rPr lang="en-US" sz="2500" dirty="0" smtClean="0"/>
              <a:t> </a:t>
            </a:r>
            <a:r>
              <a:rPr lang="en-US" sz="2500" dirty="0" err="1" smtClean="0"/>
              <a:t>dich</a:t>
            </a:r>
            <a:r>
              <a:rPr lang="en-US" sz="2500" dirty="0" smtClean="0"/>
              <a:t> </a:t>
            </a:r>
            <a:r>
              <a:rPr lang="en-US" sz="2500" dirty="0" err="1" smtClean="0"/>
              <a:t>einkaufen</a:t>
            </a:r>
            <a:r>
              <a:rPr lang="en-US" sz="2500" dirty="0" smtClean="0"/>
              <a:t> </a:t>
            </a:r>
            <a:r>
              <a:rPr lang="en-US" sz="2500" dirty="0" err="1" smtClean="0"/>
              <a:t>gehen</a:t>
            </a:r>
            <a:r>
              <a:rPr lang="en-US" sz="2500" dirty="0" smtClean="0"/>
              <a:t>? Was </a:t>
            </a:r>
            <a:r>
              <a:rPr lang="en-US" sz="2500" dirty="0" err="1" smtClean="0"/>
              <a:t>soll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</a:t>
            </a:r>
            <a:r>
              <a:rPr lang="en-US" sz="2500" dirty="0" err="1" smtClean="0"/>
              <a:t>kaufen</a:t>
            </a:r>
            <a:r>
              <a:rPr lang="en-US" sz="2500" dirty="0" smtClean="0"/>
              <a:t> und </a:t>
            </a:r>
            <a:r>
              <a:rPr lang="en-US" sz="2500" dirty="0" err="1" smtClean="0"/>
              <a:t>wo</a:t>
            </a:r>
            <a:r>
              <a:rPr lang="en-US" sz="2500" dirty="0" smtClean="0"/>
              <a:t> </a:t>
            </a:r>
            <a:r>
              <a:rPr lang="en-US" sz="2500" dirty="0" err="1" smtClean="0"/>
              <a:t>soll</a:t>
            </a:r>
            <a:r>
              <a:rPr lang="en-US" sz="2500" dirty="0" smtClean="0"/>
              <a:t> </a:t>
            </a:r>
            <a:r>
              <a:rPr lang="en-US" sz="2500" dirty="0" err="1" smtClean="0"/>
              <a:t>ich</a:t>
            </a:r>
            <a:r>
              <a:rPr lang="en-US" sz="2500" dirty="0" smtClean="0"/>
              <a:t> das </a:t>
            </a:r>
            <a:r>
              <a:rPr lang="en-US" sz="2500" dirty="0" err="1" smtClean="0"/>
              <a:t>holen</a:t>
            </a:r>
            <a:r>
              <a:rPr lang="en-US" sz="2500" dirty="0" smtClean="0"/>
              <a:t>?</a:t>
            </a:r>
          </a:p>
          <a:p>
            <a:r>
              <a:rPr lang="en-US" sz="2500" b="1" dirty="0" smtClean="0"/>
              <a:t>Questions:</a:t>
            </a:r>
            <a:r>
              <a:rPr lang="en-US" sz="2500" dirty="0" smtClean="0"/>
              <a:t> Can I go shopping for you? Where and what should I buy and where should I get it?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Daily Objectives: </a:t>
            </a:r>
            <a:endParaRPr lang="en-US" b="1" dirty="0"/>
          </a:p>
          <a:p>
            <a:pPr lvl="1"/>
            <a:r>
              <a:rPr lang="en-US" dirty="0" smtClean="0"/>
              <a:t>to participate in German tradition of advent calendar</a:t>
            </a:r>
          </a:p>
          <a:p>
            <a:pPr lvl="1"/>
            <a:r>
              <a:rPr lang="en-US" dirty="0" smtClean="0"/>
              <a:t>to express commands formally</a:t>
            </a:r>
          </a:p>
          <a:p>
            <a:pPr lvl="1"/>
            <a:r>
              <a:rPr lang="en-US" dirty="0" smtClean="0"/>
              <a:t>to understand a audio-visual material about shopping</a:t>
            </a:r>
          </a:p>
          <a:p>
            <a:pPr lvl="1"/>
            <a:r>
              <a:rPr lang="en-US" dirty="0" smtClean="0"/>
              <a:t>to summarize the story </a:t>
            </a:r>
          </a:p>
          <a:p>
            <a:pPr lvl="1"/>
            <a:r>
              <a:rPr lang="en-US" dirty="0" smtClean="0"/>
              <a:t>comprehend audio text</a:t>
            </a:r>
          </a:p>
          <a:p>
            <a:pPr lvl="1"/>
            <a:endParaRPr lang="en-US" dirty="0"/>
          </a:p>
          <a:p>
            <a:r>
              <a:rPr lang="en-US" b="1" dirty="0" smtClean="0"/>
              <a:t>Der </a:t>
            </a:r>
            <a:r>
              <a:rPr lang="en-US" b="1" dirty="0" err="1"/>
              <a:t>Unterricht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Adventskalender</a:t>
            </a:r>
            <a:r>
              <a:rPr lang="en-US" dirty="0" smtClean="0"/>
              <a:t> (5,9,22, 30</a:t>
            </a:r>
            <a:r>
              <a:rPr lang="en-US" smtClean="0"/>
              <a:t>, </a:t>
            </a:r>
            <a:r>
              <a:rPr lang="en-US" smtClean="0"/>
              <a:t>17,12,1,11,16,4,8  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(S. 212 # </a:t>
            </a:r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Video: </a:t>
            </a:r>
            <a:r>
              <a:rPr lang="en-US" dirty="0" err="1" smtClean="0"/>
              <a:t>Flori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endParaRPr lang="en-US" dirty="0" smtClean="0"/>
          </a:p>
          <a:p>
            <a:pPr lvl="1"/>
            <a:r>
              <a:rPr lang="en-US" dirty="0" err="1" smtClean="0"/>
              <a:t>Nacherzählen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196 </a:t>
            </a:r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: </a:t>
            </a:r>
            <a:r>
              <a:rPr lang="en-US" dirty="0" err="1" smtClean="0"/>
              <a:t>Seite</a:t>
            </a:r>
            <a:r>
              <a:rPr lang="en-US" dirty="0" smtClean="0"/>
              <a:t> 202 # 14 (10</a:t>
            </a:r>
            <a:r>
              <a:rPr lang="en-US" dirty="0" smtClean="0"/>
              <a:t>) (only C hour)</a:t>
            </a:r>
          </a:p>
          <a:p>
            <a:pPr lvl="1"/>
            <a:endParaRPr lang="en-US" dirty="0" smtClean="0"/>
          </a:p>
          <a:p>
            <a:r>
              <a:rPr lang="en-US" b="1" dirty="0" err="1" smtClean="0"/>
              <a:t>Hausaufgaben</a:t>
            </a:r>
            <a:r>
              <a:rPr lang="en-US" b="1" dirty="0" smtClean="0"/>
              <a:t>: </a:t>
            </a:r>
            <a:r>
              <a:rPr lang="en-US" dirty="0" smtClean="0"/>
              <a:t>&gt;&gt; </a:t>
            </a:r>
            <a:r>
              <a:rPr lang="en-US" dirty="0"/>
              <a:t>8</a:t>
            </a:r>
            <a:r>
              <a:rPr lang="en-US" dirty="0" smtClean="0"/>
              <a:t>:00 &amp; </a:t>
            </a:r>
            <a:r>
              <a:rPr lang="en-US" dirty="0"/>
              <a:t>9</a:t>
            </a:r>
            <a:r>
              <a:rPr lang="en-US" dirty="0" smtClean="0"/>
              <a:t>:10   </a:t>
            </a:r>
            <a:r>
              <a:rPr lang="en-US" dirty="0" err="1"/>
              <a:t>G</a:t>
            </a:r>
            <a:r>
              <a:rPr lang="en-US" dirty="0" err="1" smtClean="0"/>
              <a:t>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prepare for a role-play – page 213 # 6 (2 </a:t>
            </a:r>
            <a:r>
              <a:rPr lang="en-US" b="1" dirty="0" err="1" smtClean="0"/>
              <a:t>Schüler</a:t>
            </a:r>
            <a:r>
              <a:rPr lang="en-US" b="1" dirty="0" smtClean="0"/>
              <a:t>)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18452</TotalTime>
  <Words>986</Words>
  <Application>Microsoft Macintosh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Deutsch 2</vt:lpstr>
      <vt:lpstr>Dienstag, der 11. Dezember 2012 Deutsch 2, C &amp; D Stunde Heute ist ein C Tag</vt:lpstr>
      <vt:lpstr>Hausaufgaben - homework</vt:lpstr>
      <vt:lpstr>Command Forms</vt:lpstr>
      <vt:lpstr>Vokabeln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320</cp:revision>
  <dcterms:created xsi:type="dcterms:W3CDTF">2012-09-05T12:40:42Z</dcterms:created>
  <dcterms:modified xsi:type="dcterms:W3CDTF">2012-12-11T17:16:03Z</dcterms:modified>
</cp:coreProperties>
</file>