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85" r:id="rId5"/>
    <p:sldId id="283" r:id="rId6"/>
    <p:sldId id="276" r:id="rId7"/>
    <p:sldId id="262" r:id="rId8"/>
    <p:sldId id="275" r:id="rId9"/>
    <p:sldId id="277" r:id="rId10"/>
    <p:sldId id="278" r:id="rId11"/>
    <p:sldId id="281" r:id="rId12"/>
    <p:sldId id="282" r:id="rId13"/>
    <p:sldId id="270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>
        <p:scale>
          <a:sx n="125" d="100"/>
          <a:sy n="125" d="100"/>
        </p:scale>
        <p:origin x="-88" y="1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Grade – running records (when page is full)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&amp; fifth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Unit: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: 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Handout: presentation: </a:t>
            </a:r>
            <a:r>
              <a:rPr lang="en-US" dirty="0" err="1"/>
              <a:t>Z</a:t>
            </a:r>
            <a:r>
              <a:rPr lang="en-US" dirty="0" err="1" smtClean="0"/>
              <a:t>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 smtClean="0"/>
              <a:t>Unit Reflection: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/>
              <a:t>Quiz 1(review summer packet) with corrections on back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3 (daily phrases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4 ( invitations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Dienstag</a:t>
            </a:r>
            <a:r>
              <a:rPr lang="en-US" sz="3200" dirty="0" smtClean="0"/>
              <a:t>, der </a:t>
            </a:r>
            <a:r>
              <a:rPr lang="en-US" sz="3200" dirty="0"/>
              <a:t>4</a:t>
            </a:r>
            <a:r>
              <a:rPr lang="en-US" sz="3200" dirty="0" smtClean="0"/>
              <a:t>. </a:t>
            </a:r>
            <a:r>
              <a:rPr lang="en-US" sz="3200" dirty="0" err="1" smtClean="0"/>
              <a:t>Dezember</a:t>
            </a:r>
            <a:r>
              <a:rPr lang="en-US" sz="3200" dirty="0" smtClean="0"/>
              <a:t> 2012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</a:t>
            </a:r>
            <a:r>
              <a:rPr lang="en-US" sz="1800" dirty="0" smtClean="0"/>
              <a:t>&amp; D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F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Unit</a:t>
            </a:r>
            <a:r>
              <a:rPr lang="en-US" b="1" dirty="0"/>
              <a:t>: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Goal: </a:t>
            </a:r>
            <a:r>
              <a:rPr lang="en-US" dirty="0" smtClean="0"/>
              <a:t>getting familiar with sayings, vocabulary and cultural differences when going grocery shopping. To be able to have a basic grocery store conversation.</a:t>
            </a:r>
          </a:p>
          <a:p>
            <a:r>
              <a:rPr lang="en-US" b="1" dirty="0" err="1" smtClean="0"/>
              <a:t>Frage</a:t>
            </a:r>
            <a:r>
              <a:rPr lang="en-US" b="1" dirty="0" smtClean="0"/>
              <a:t>: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Can I go shopping for you?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Objective</a:t>
            </a:r>
            <a:r>
              <a:rPr lang="en-US" b="1" dirty="0"/>
              <a:t>:  </a:t>
            </a:r>
          </a:p>
          <a:p>
            <a:pPr lvl="1"/>
            <a:r>
              <a:rPr lang="en-US" dirty="0" smtClean="0"/>
              <a:t>culture: advent calendar</a:t>
            </a:r>
          </a:p>
          <a:p>
            <a:pPr lvl="1"/>
            <a:r>
              <a:rPr lang="en-US" dirty="0" smtClean="0"/>
              <a:t>vocabulary – gender!</a:t>
            </a:r>
          </a:p>
          <a:p>
            <a:pPr lvl="1"/>
            <a:r>
              <a:rPr lang="en-US" dirty="0" smtClean="0"/>
              <a:t>questions &amp; answers what one should buy and where</a:t>
            </a:r>
          </a:p>
          <a:p>
            <a:pPr lvl="1"/>
            <a:r>
              <a:rPr lang="en-US" dirty="0" smtClean="0"/>
              <a:t>audio-visual comprehension: </a:t>
            </a:r>
            <a:r>
              <a:rPr lang="en-US" dirty="0" err="1" smtClean="0"/>
              <a:t>Extr</a:t>
            </a:r>
            <a:r>
              <a:rPr lang="en-US" dirty="0" smtClean="0"/>
              <a:t>@ Sam goes shopping</a:t>
            </a:r>
          </a:p>
          <a:p>
            <a:pPr marL="402336" lvl="1" indent="0">
              <a:buNone/>
            </a:pPr>
            <a:endParaRPr lang="en-US" dirty="0"/>
          </a:p>
          <a:p>
            <a:r>
              <a:rPr lang="en-US" b="1" dirty="0" smtClean="0"/>
              <a:t>Der </a:t>
            </a:r>
            <a:r>
              <a:rPr lang="en-US" b="1" dirty="0" err="1"/>
              <a:t>Unterricht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Adventskalender</a:t>
            </a:r>
            <a:r>
              <a:rPr lang="en-US" dirty="0" smtClean="0"/>
              <a:t> (5,9,22</a:t>
            </a:r>
            <a:r>
              <a:rPr lang="en-US" smtClean="0"/>
              <a:t>, </a:t>
            </a:r>
            <a:r>
              <a:rPr lang="en-US" smtClean="0"/>
              <a:t>30)</a:t>
            </a:r>
            <a:endParaRPr lang="en-US" dirty="0" smtClean="0"/>
          </a:p>
          <a:p>
            <a:pPr lvl="1"/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Seite</a:t>
            </a:r>
            <a:r>
              <a:rPr lang="en-US" dirty="0" smtClean="0"/>
              <a:t> 197)</a:t>
            </a:r>
          </a:p>
          <a:p>
            <a:pPr lvl="1"/>
            <a:r>
              <a:rPr lang="en-US" dirty="0" err="1" smtClean="0"/>
              <a:t>Seite</a:t>
            </a:r>
            <a:r>
              <a:rPr lang="en-US" dirty="0" smtClean="0"/>
              <a:t> 199 # 9 – </a:t>
            </a:r>
            <a:r>
              <a:rPr lang="en-US" dirty="0" err="1" smtClean="0"/>
              <a:t>Fragen</a:t>
            </a:r>
            <a:r>
              <a:rPr lang="en-US" dirty="0" smtClean="0"/>
              <a:t> &amp; </a:t>
            </a:r>
            <a:r>
              <a:rPr lang="en-US" dirty="0" err="1" smtClean="0"/>
              <a:t>Antworten</a:t>
            </a:r>
            <a:r>
              <a:rPr lang="en-US" dirty="0" smtClean="0"/>
              <a:t> (document camera)</a:t>
            </a:r>
          </a:p>
          <a:p>
            <a:pPr lvl="2"/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– 5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r>
              <a:rPr lang="en-US" dirty="0" smtClean="0"/>
              <a:t>C </a:t>
            </a:r>
            <a:r>
              <a:rPr lang="en-US" dirty="0" err="1"/>
              <a:t>Stunde</a:t>
            </a:r>
            <a:r>
              <a:rPr lang="en-US" dirty="0"/>
              <a:t> – </a:t>
            </a:r>
            <a:r>
              <a:rPr lang="en-US" dirty="0" err="1"/>
              <a:t>Extr</a:t>
            </a:r>
            <a:r>
              <a:rPr lang="en-US" dirty="0"/>
              <a:t>@ Sam </a:t>
            </a:r>
            <a:r>
              <a:rPr lang="en-US" dirty="0" err="1"/>
              <a:t>geht</a:t>
            </a:r>
            <a:r>
              <a:rPr lang="en-US" dirty="0"/>
              <a:t> </a:t>
            </a:r>
            <a:r>
              <a:rPr lang="en-US" dirty="0" err="1"/>
              <a:t>einkaufen</a:t>
            </a:r>
            <a:r>
              <a:rPr lang="en-US" dirty="0"/>
              <a:t> – </a:t>
            </a:r>
            <a:r>
              <a:rPr lang="en-US" dirty="0" err="1"/>
              <a:t>Teil</a:t>
            </a:r>
            <a:r>
              <a:rPr lang="en-US" dirty="0"/>
              <a:t> </a:t>
            </a:r>
            <a:r>
              <a:rPr lang="en-US" dirty="0" smtClean="0"/>
              <a:t>2 (D - 3) </a:t>
            </a:r>
            <a:endParaRPr lang="en-US" dirty="0"/>
          </a:p>
          <a:p>
            <a:pPr lvl="1"/>
            <a:r>
              <a:rPr lang="en-US" dirty="0" err="1"/>
              <a:t>Vokabeln</a:t>
            </a:r>
            <a:r>
              <a:rPr lang="en-US" dirty="0"/>
              <a:t> &amp; </a:t>
            </a:r>
            <a:r>
              <a:rPr lang="en-US" dirty="0" err="1"/>
              <a:t>Redewendungen</a:t>
            </a:r>
            <a:r>
              <a:rPr lang="en-US" dirty="0"/>
              <a:t> von </a:t>
            </a:r>
            <a:r>
              <a:rPr lang="en-US" dirty="0" err="1"/>
              <a:t>Teil</a:t>
            </a:r>
            <a:r>
              <a:rPr lang="en-US" dirty="0"/>
              <a:t> 2 </a:t>
            </a:r>
            <a:r>
              <a:rPr lang="en-US" dirty="0" err="1"/>
              <a:t>besprechen</a:t>
            </a: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b="1" dirty="0" err="1" smtClean="0"/>
              <a:t>Hausaufgaben</a:t>
            </a:r>
            <a:r>
              <a:rPr lang="en-US" b="1" dirty="0" smtClean="0"/>
              <a:t>: </a:t>
            </a:r>
            <a:r>
              <a:rPr lang="en-US" dirty="0" smtClean="0"/>
              <a:t>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Vokabelquiz</a:t>
            </a:r>
            <a:r>
              <a:rPr lang="en-US" dirty="0" smtClean="0"/>
              <a:t> und SSMD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übersetzen</a:t>
            </a:r>
            <a:endParaRPr lang="en-US" dirty="0" smtClean="0"/>
          </a:p>
          <a:p>
            <a:pPr lvl="1"/>
            <a:r>
              <a:rPr lang="en-US" b="1" dirty="0" err="1" smtClean="0"/>
              <a:t>Vocabquiz</a:t>
            </a:r>
            <a:r>
              <a:rPr lang="en-US" b="1" dirty="0" smtClean="0"/>
              <a:t> 8.1 and SSMD 8.1 phrases - translate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17156</TotalTime>
  <Words>960</Words>
  <Application>Microsoft Macintosh PowerPoint</Application>
  <PresentationFormat>On-screen Show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Deutsch 2</vt:lpstr>
      <vt:lpstr>Dienstag, der 4. Dezember 2012 Deutsch 2, C &amp; D Stunde Heute ist ein F Tag</vt:lpstr>
      <vt:lpstr>Hausaufgaben - homework</vt:lpstr>
      <vt:lpstr>Command Forms</vt:lpstr>
      <vt:lpstr>Vokabeln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299</cp:revision>
  <dcterms:created xsi:type="dcterms:W3CDTF">2012-09-05T12:40:42Z</dcterms:created>
  <dcterms:modified xsi:type="dcterms:W3CDTF">2012-12-04T21:24:14Z</dcterms:modified>
</cp:coreProperties>
</file>