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05" r:id="rId1"/>
  </p:sldMasterIdLst>
  <p:sldIdLst>
    <p:sldId id="256" r:id="rId2"/>
    <p:sldId id="261" r:id="rId3"/>
    <p:sldId id="284" r:id="rId4"/>
    <p:sldId id="285" r:id="rId5"/>
    <p:sldId id="283" r:id="rId6"/>
    <p:sldId id="276" r:id="rId7"/>
    <p:sldId id="262" r:id="rId8"/>
    <p:sldId id="275" r:id="rId9"/>
    <p:sldId id="277" r:id="rId10"/>
    <p:sldId id="278" r:id="rId11"/>
    <p:sldId id="281" r:id="rId12"/>
    <p:sldId id="282" r:id="rId13"/>
    <p:sldId id="270" r:id="rId14"/>
    <p:sldId id="263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64" autoAdjust="0"/>
    <p:restoredTop sz="94617" autoAdjust="0"/>
  </p:normalViewPr>
  <p:slideViewPr>
    <p:cSldViewPr snapToGrid="0" snapToObjects="1">
      <p:cViewPr>
        <p:scale>
          <a:sx n="125" d="100"/>
          <a:sy n="125" d="100"/>
        </p:scale>
        <p:origin x="-360" y="9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150D65-C64D-44FB-9152-4CC2DE0C9198}" type="datetime1">
              <a:rPr lang="en-US" smtClean="0"/>
              <a:pPr/>
              <a:t>11/30/12</a:t>
            </a:fld>
            <a:endParaRPr lang="en-US" dirty="0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635EB0-D091-417E-ACD5-D65E1C7D8524}" type="datetime1">
              <a:rPr lang="en-US" smtClean="0"/>
              <a:pPr/>
              <a:t>11/30/12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CA09F9-C7D6-4C52-A7E8-5101239A0BA2}" type="datetime1">
              <a:rPr lang="en-US" smtClean="0"/>
              <a:pPr/>
              <a:t>11/30/12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FE64A4-35FB-42B6-9183-2C0CE0E36649}" type="datetime1">
              <a:rPr lang="en-US" smtClean="0"/>
              <a:pPr/>
              <a:t>11/30/12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2683B9-6ECA-47FA-93CF-B124A0FAC208}" type="datetime1">
              <a:rPr lang="en-US" smtClean="0"/>
              <a:pPr/>
              <a:t>11/30/12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5FF66B-9476-4BB3-85E9-E01854F07F90}" type="datetime1">
              <a:rPr lang="en-US" smtClean="0"/>
              <a:pPr/>
              <a:t>11/30/12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B23FBD-8F7D-4F85-8085-67BFDB05CB71}" type="datetime1">
              <a:rPr lang="en-US" smtClean="0"/>
              <a:pPr/>
              <a:t>11/30/12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5D789A-1220-4441-8676-44A034051BFD}" type="datetime1">
              <a:rPr lang="en-US" smtClean="0"/>
              <a:pPr/>
              <a:t>11/30/12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98A266-E364-4B5E-98DD-432668182E1E}" type="datetime1">
              <a:rPr lang="en-US" smtClean="0"/>
              <a:pPr/>
              <a:t>11/30/12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3F2040-9975-4642-A906-1DF87F8BE202}" type="datetime1">
              <a:rPr lang="en-US" smtClean="0"/>
              <a:pPr/>
              <a:t>11/30/12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E52B4A-BA08-4841-AB08-A0D822ABC34D}" type="datetime1">
              <a:rPr lang="en-US" smtClean="0"/>
              <a:pPr/>
              <a:t>11/30/12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Drag picture to placeholder or click icon to add</a:t>
            </a:r>
            <a:endParaRPr kumimoji="0" lang="en-US" dirty="0"/>
          </a:p>
        </p:txBody>
      </p:sp>
      <p:sp>
        <p:nvSpPr>
          <p:cNvPr id="9" name="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75D48070-6A81-47D0-9810-1540B9FEFF61}" type="datetime1">
              <a:rPr lang="en-US" smtClean="0"/>
              <a:pPr/>
              <a:t>11/30/12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06" r:id="rId1"/>
    <p:sldLayoutId id="2147484007" r:id="rId2"/>
    <p:sldLayoutId id="2147484008" r:id="rId3"/>
    <p:sldLayoutId id="2147484009" r:id="rId4"/>
    <p:sldLayoutId id="2147484010" r:id="rId5"/>
    <p:sldLayoutId id="2147484011" r:id="rId6"/>
    <p:sldLayoutId id="2147484012" r:id="rId7"/>
    <p:sldLayoutId id="2147484013" r:id="rId8"/>
    <p:sldLayoutId id="2147484014" r:id="rId9"/>
    <p:sldLayoutId id="2147484015" r:id="rId10"/>
    <p:sldLayoutId id="2147484016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Deutsch 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 &amp; D </a:t>
            </a:r>
            <a:r>
              <a:rPr lang="en-US" dirty="0" err="1" smtClean="0"/>
              <a:t>Stunde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3447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Feste</a:t>
            </a:r>
            <a:r>
              <a:rPr lang="en-US" dirty="0" smtClean="0"/>
              <a:t>: </a:t>
            </a:r>
            <a:r>
              <a:rPr lang="en-US" dirty="0" err="1" smtClean="0"/>
              <a:t>Vokabeln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/>
              <a:t>Birthday – </a:t>
            </a:r>
            <a:r>
              <a:rPr lang="en-US" dirty="0" err="1" smtClean="0"/>
              <a:t>Geburtstag</a:t>
            </a:r>
            <a:endParaRPr lang="en-US" dirty="0" smtClean="0"/>
          </a:p>
          <a:p>
            <a:r>
              <a:rPr lang="en-US" dirty="0" smtClean="0"/>
              <a:t>Mothers day – </a:t>
            </a:r>
            <a:r>
              <a:rPr lang="en-US" dirty="0" err="1" smtClean="0"/>
              <a:t>Muttertag</a:t>
            </a:r>
            <a:endParaRPr lang="en-US" dirty="0" smtClean="0"/>
          </a:p>
          <a:p>
            <a:r>
              <a:rPr lang="en-US" dirty="0" smtClean="0"/>
              <a:t>Fathers day – </a:t>
            </a:r>
            <a:r>
              <a:rPr lang="en-US" dirty="0" err="1" smtClean="0"/>
              <a:t>Vatertag</a:t>
            </a:r>
            <a:endParaRPr lang="en-US" dirty="0" smtClean="0"/>
          </a:p>
          <a:p>
            <a:r>
              <a:rPr lang="en-US" dirty="0" smtClean="0"/>
              <a:t>Christmas – </a:t>
            </a:r>
            <a:r>
              <a:rPr lang="en-US" dirty="0" err="1" smtClean="0"/>
              <a:t>Weihnachten</a:t>
            </a:r>
            <a:endParaRPr lang="en-US" dirty="0" smtClean="0"/>
          </a:p>
          <a:p>
            <a:r>
              <a:rPr lang="en-US" dirty="0" smtClean="0"/>
              <a:t>Christmas Eve – </a:t>
            </a:r>
            <a:r>
              <a:rPr lang="en-US" dirty="0" err="1" smtClean="0"/>
              <a:t>Heilig</a:t>
            </a:r>
            <a:r>
              <a:rPr lang="en-US" dirty="0" smtClean="0"/>
              <a:t> </a:t>
            </a:r>
            <a:r>
              <a:rPr lang="en-US" dirty="0" err="1" smtClean="0"/>
              <a:t>Abend</a:t>
            </a:r>
            <a:endParaRPr lang="en-US" dirty="0" smtClean="0"/>
          </a:p>
          <a:p>
            <a:r>
              <a:rPr lang="en-US" dirty="0" smtClean="0"/>
              <a:t>Easter – </a:t>
            </a:r>
            <a:r>
              <a:rPr lang="en-US" dirty="0" err="1" smtClean="0"/>
              <a:t>Ostern</a:t>
            </a:r>
            <a:endParaRPr lang="en-US" dirty="0" smtClean="0"/>
          </a:p>
          <a:p>
            <a:r>
              <a:rPr lang="en-US" dirty="0" smtClean="0"/>
              <a:t>Thanksgiving – </a:t>
            </a:r>
            <a:r>
              <a:rPr lang="en-US" dirty="0" err="1" smtClean="0"/>
              <a:t>Erntedankfest</a:t>
            </a:r>
            <a:endParaRPr lang="en-US" dirty="0" smtClean="0"/>
          </a:p>
          <a:p>
            <a:r>
              <a:rPr lang="en-US" dirty="0" smtClean="0"/>
              <a:t>New Year – </a:t>
            </a:r>
            <a:r>
              <a:rPr lang="en-US" dirty="0" err="1" smtClean="0"/>
              <a:t>Neu</a:t>
            </a:r>
            <a:r>
              <a:rPr lang="en-US" dirty="0" smtClean="0"/>
              <a:t> </a:t>
            </a:r>
            <a:r>
              <a:rPr lang="en-US" dirty="0" err="1" smtClean="0"/>
              <a:t>Jahr</a:t>
            </a:r>
            <a:endParaRPr lang="en-US" dirty="0" smtClean="0"/>
          </a:p>
          <a:p>
            <a:r>
              <a:rPr lang="en-US" dirty="0" smtClean="0"/>
              <a:t>New years eve – </a:t>
            </a:r>
            <a:r>
              <a:rPr lang="en-US" dirty="0" err="1" smtClean="0"/>
              <a:t>Silvester</a:t>
            </a:r>
            <a:endParaRPr lang="en-US" dirty="0" smtClean="0"/>
          </a:p>
          <a:p>
            <a:r>
              <a:rPr lang="en-US" dirty="0" smtClean="0"/>
              <a:t>Halloween – Halloween</a:t>
            </a:r>
          </a:p>
          <a:p>
            <a:r>
              <a:rPr lang="en-US" dirty="0" smtClean="0"/>
              <a:t>Valentines Day – </a:t>
            </a:r>
            <a:r>
              <a:rPr lang="en-US" dirty="0" err="1" smtClean="0"/>
              <a:t>Valentinstag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Independence Day </a:t>
            </a:r>
          </a:p>
          <a:p>
            <a:r>
              <a:rPr lang="en-US" dirty="0" smtClean="0"/>
              <a:t>Columbus Day</a:t>
            </a:r>
          </a:p>
          <a:p>
            <a:r>
              <a:rPr lang="en-US" dirty="0" smtClean="0"/>
              <a:t>Martin Luther King Day</a:t>
            </a:r>
          </a:p>
          <a:p>
            <a:r>
              <a:rPr lang="en-US" dirty="0" smtClean="0"/>
              <a:t>Memorial Day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/>
              <a:t>t</a:t>
            </a:r>
            <a:r>
              <a:rPr lang="en-US" dirty="0" smtClean="0"/>
              <a:t>o celebrate – </a:t>
            </a:r>
            <a:r>
              <a:rPr lang="en-US" dirty="0" err="1" smtClean="0"/>
              <a:t>feiern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Wir</a:t>
            </a:r>
            <a:r>
              <a:rPr lang="en-US" dirty="0" smtClean="0"/>
              <a:t> </a:t>
            </a:r>
            <a:r>
              <a:rPr lang="en-US" dirty="0" err="1" smtClean="0"/>
              <a:t>feiern</a:t>
            </a:r>
            <a:r>
              <a:rPr lang="en-US" dirty="0" smtClean="0"/>
              <a:t> </a:t>
            </a:r>
            <a:r>
              <a:rPr lang="en-US" dirty="0" err="1" smtClean="0"/>
              <a:t>Weihnachten</a:t>
            </a:r>
            <a:r>
              <a:rPr lang="en-US" dirty="0" smtClean="0"/>
              <a:t> </a:t>
            </a:r>
            <a:r>
              <a:rPr lang="en-US" u="sng" dirty="0" smtClean="0">
                <a:solidFill>
                  <a:srgbClr val="FF0000"/>
                </a:solidFill>
              </a:rPr>
              <a:t>am </a:t>
            </a:r>
            <a:r>
              <a:rPr lang="en-US" dirty="0" err="1" smtClean="0"/>
              <a:t>fünfundzwanzig</a:t>
            </a:r>
            <a:r>
              <a:rPr lang="en-US" dirty="0" err="1" smtClean="0">
                <a:solidFill>
                  <a:srgbClr val="FF0000"/>
                </a:solidFill>
              </a:rPr>
              <a:t>sten</a:t>
            </a:r>
            <a:r>
              <a:rPr lang="en-US" dirty="0" smtClean="0"/>
              <a:t> </a:t>
            </a:r>
            <a:r>
              <a:rPr lang="en-US" dirty="0" err="1" smtClean="0"/>
              <a:t>Dezember</a:t>
            </a:r>
            <a:r>
              <a:rPr lang="en-US" dirty="0" smtClean="0"/>
              <a:t>. </a:t>
            </a:r>
          </a:p>
          <a:p>
            <a:endParaRPr lang="en-US" dirty="0"/>
          </a:p>
          <a:p>
            <a:r>
              <a:rPr lang="en-US" u="sng" dirty="0" smtClean="0">
                <a:solidFill>
                  <a:srgbClr val="FF0000"/>
                </a:solidFill>
              </a:rPr>
              <a:t>Am</a:t>
            </a:r>
            <a:r>
              <a:rPr lang="en-US" dirty="0" smtClean="0"/>
              <a:t> 22. November </a:t>
            </a:r>
            <a:r>
              <a:rPr lang="en-US" dirty="0" err="1" smtClean="0"/>
              <a:t>feiern</a:t>
            </a:r>
            <a:r>
              <a:rPr lang="en-US" dirty="0" smtClean="0"/>
              <a:t> </a:t>
            </a:r>
            <a:r>
              <a:rPr lang="en-US" dirty="0" err="1" smtClean="0"/>
              <a:t>wir</a:t>
            </a:r>
            <a:r>
              <a:rPr lang="en-US" dirty="0" smtClean="0"/>
              <a:t> </a:t>
            </a:r>
            <a:r>
              <a:rPr lang="en-US" dirty="0" err="1" smtClean="0"/>
              <a:t>Erntedankfest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err="1" smtClean="0"/>
              <a:t>Ich</a:t>
            </a:r>
            <a:r>
              <a:rPr lang="en-US" dirty="0"/>
              <a:t> </a:t>
            </a:r>
            <a:r>
              <a:rPr lang="en-US" dirty="0" err="1" smtClean="0"/>
              <a:t>feiere</a:t>
            </a:r>
            <a:r>
              <a:rPr lang="en-US" dirty="0" smtClean="0"/>
              <a:t> </a:t>
            </a:r>
            <a:r>
              <a:rPr lang="en-US" u="sng" dirty="0" smtClean="0">
                <a:solidFill>
                  <a:srgbClr val="FF0000"/>
                </a:solidFill>
              </a:rPr>
              <a:t>mit </a:t>
            </a:r>
            <a:r>
              <a:rPr lang="en-US" u="sng" dirty="0" err="1" smtClean="0">
                <a:solidFill>
                  <a:srgbClr val="FF0000"/>
                </a:solidFill>
              </a:rPr>
              <a:t>meiner</a:t>
            </a:r>
            <a:r>
              <a:rPr lang="en-US" u="sng" dirty="0" smtClean="0">
                <a:solidFill>
                  <a:srgbClr val="FF0000"/>
                </a:solidFill>
              </a:rPr>
              <a:t> </a:t>
            </a:r>
            <a:r>
              <a:rPr lang="en-US" u="sng" dirty="0" err="1" smtClean="0">
                <a:solidFill>
                  <a:srgbClr val="FF0000"/>
                </a:solidFill>
              </a:rPr>
              <a:t>Familie</a:t>
            </a:r>
            <a:r>
              <a:rPr lang="en-US" dirty="0" smtClean="0"/>
              <a:t>…</a:t>
            </a:r>
          </a:p>
          <a:p>
            <a:r>
              <a:rPr lang="en-US" dirty="0" err="1" smtClean="0"/>
              <a:t>Wir</a:t>
            </a:r>
            <a:r>
              <a:rPr lang="en-US" dirty="0" smtClean="0"/>
              <a:t> </a:t>
            </a:r>
            <a:r>
              <a:rPr lang="en-US" dirty="0" err="1" smtClean="0"/>
              <a:t>feiern</a:t>
            </a:r>
            <a:r>
              <a:rPr lang="en-US" dirty="0" smtClean="0"/>
              <a:t> mit </a:t>
            </a:r>
            <a:r>
              <a:rPr lang="en-US" dirty="0" err="1" smtClean="0"/>
              <a:t>unserern</a:t>
            </a:r>
            <a:r>
              <a:rPr lang="en-US" dirty="0" smtClean="0"/>
              <a:t> </a:t>
            </a:r>
            <a:r>
              <a:rPr lang="en-US" dirty="0" err="1" smtClean="0"/>
              <a:t>Familien</a:t>
            </a:r>
            <a:r>
              <a:rPr lang="en-US" dirty="0" smtClean="0"/>
              <a:t>…</a:t>
            </a:r>
          </a:p>
          <a:p>
            <a:endParaRPr lang="en-US" dirty="0"/>
          </a:p>
          <a:p>
            <a:r>
              <a:rPr lang="en-US" dirty="0"/>
              <a:t>m</a:t>
            </a:r>
            <a:r>
              <a:rPr lang="en-US" dirty="0" smtClean="0"/>
              <a:t>it </a:t>
            </a:r>
            <a:r>
              <a:rPr lang="en-US" dirty="0" err="1" smtClean="0"/>
              <a:t>meinen</a:t>
            </a:r>
            <a:r>
              <a:rPr lang="en-US" dirty="0" smtClean="0"/>
              <a:t> </a:t>
            </a:r>
            <a:r>
              <a:rPr lang="en-US" dirty="0" err="1" smtClean="0"/>
              <a:t>Freunden</a:t>
            </a:r>
            <a:r>
              <a:rPr lang="en-US" dirty="0" smtClean="0"/>
              <a:t> </a:t>
            </a:r>
          </a:p>
          <a:p>
            <a:r>
              <a:rPr lang="en-US" dirty="0"/>
              <a:t>m</a:t>
            </a:r>
            <a:r>
              <a:rPr lang="en-US" dirty="0" smtClean="0"/>
              <a:t>it </a:t>
            </a:r>
            <a:r>
              <a:rPr lang="en-US" dirty="0" err="1" smtClean="0"/>
              <a:t>unseren</a:t>
            </a:r>
            <a:r>
              <a:rPr lang="en-US" dirty="0" smtClean="0"/>
              <a:t> </a:t>
            </a:r>
            <a:r>
              <a:rPr lang="en-US" dirty="0" err="1" smtClean="0"/>
              <a:t>Freunden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18067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Fünfter</a:t>
            </a:r>
            <a:r>
              <a:rPr lang="en-US" dirty="0" smtClean="0"/>
              <a:t> Wiki-</a:t>
            </a:r>
            <a:r>
              <a:rPr lang="en-US" dirty="0" err="1" smtClean="0"/>
              <a:t>Eintrag</a:t>
            </a:r>
            <a:r>
              <a:rPr lang="en-US" dirty="0" smtClean="0"/>
              <a:t>: Die </a:t>
            </a:r>
            <a:r>
              <a:rPr lang="en-US" dirty="0" err="1" smtClean="0"/>
              <a:t>Stadt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96646" indent="-514350">
              <a:buFont typeface="+mj-lt"/>
              <a:buAutoNum type="arabicPeriod"/>
            </a:pPr>
            <a:r>
              <a:rPr lang="en-US" dirty="0" smtClean="0"/>
              <a:t>Was </a:t>
            </a:r>
            <a:r>
              <a:rPr lang="en-US" dirty="0" err="1" smtClean="0"/>
              <a:t>findet</a:t>
            </a:r>
            <a:r>
              <a:rPr lang="en-US" dirty="0" smtClean="0"/>
              <a:t> </a:t>
            </a:r>
            <a:r>
              <a:rPr lang="en-US" dirty="0" err="1" smtClean="0"/>
              <a:t>ihr</a:t>
            </a:r>
            <a:r>
              <a:rPr lang="en-US" dirty="0" smtClean="0"/>
              <a:t> toll an </a:t>
            </a:r>
            <a:r>
              <a:rPr lang="en-US" dirty="0" err="1" smtClean="0"/>
              <a:t>eurer</a:t>
            </a:r>
            <a:r>
              <a:rPr lang="en-US" dirty="0" smtClean="0"/>
              <a:t> </a:t>
            </a:r>
            <a:r>
              <a:rPr lang="en-US" dirty="0" err="1" smtClean="0"/>
              <a:t>Stadt</a:t>
            </a:r>
            <a:r>
              <a:rPr lang="en-US" dirty="0" smtClean="0"/>
              <a:t>? Was </a:t>
            </a:r>
            <a:r>
              <a:rPr lang="en-US" dirty="0" err="1" smtClean="0"/>
              <a:t>findet</a:t>
            </a:r>
            <a:r>
              <a:rPr lang="en-US" dirty="0" smtClean="0"/>
              <a:t> </a:t>
            </a:r>
            <a:r>
              <a:rPr lang="en-US" dirty="0" err="1" smtClean="0"/>
              <a:t>ihr</a:t>
            </a:r>
            <a:r>
              <a:rPr lang="en-US" dirty="0" smtClean="0"/>
              <a:t> </a:t>
            </a:r>
            <a:r>
              <a:rPr lang="en-US" dirty="0" err="1" smtClean="0"/>
              <a:t>nicht</a:t>
            </a:r>
            <a:r>
              <a:rPr lang="en-US" dirty="0" smtClean="0"/>
              <a:t> so gut? Wie </a:t>
            </a:r>
            <a:r>
              <a:rPr lang="en-US" dirty="0" err="1" smtClean="0"/>
              <a:t>groß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die </a:t>
            </a:r>
            <a:r>
              <a:rPr lang="en-US" dirty="0" err="1" smtClean="0"/>
              <a:t>Stadt</a:t>
            </a:r>
            <a:r>
              <a:rPr lang="en-US" dirty="0" smtClean="0"/>
              <a:t>?</a:t>
            </a:r>
          </a:p>
          <a:p>
            <a:pPr marL="596646" indent="-514350">
              <a:buFont typeface="+mj-lt"/>
              <a:buAutoNum type="arabicPeriod"/>
            </a:pPr>
            <a:r>
              <a:rPr lang="en-US" dirty="0" err="1" smtClean="0"/>
              <a:t>Vergleicht</a:t>
            </a:r>
            <a:r>
              <a:rPr lang="en-US" dirty="0" smtClean="0"/>
              <a:t> </a:t>
            </a:r>
            <a:r>
              <a:rPr lang="en-US" dirty="0" err="1" smtClean="0"/>
              <a:t>eure</a:t>
            </a:r>
            <a:r>
              <a:rPr lang="en-US" dirty="0" smtClean="0"/>
              <a:t> </a:t>
            </a:r>
            <a:r>
              <a:rPr lang="en-US" dirty="0" err="1" smtClean="0"/>
              <a:t>Stadt</a:t>
            </a:r>
            <a:r>
              <a:rPr lang="en-US" dirty="0" smtClean="0"/>
              <a:t> mit </a:t>
            </a:r>
            <a:r>
              <a:rPr lang="en-US" dirty="0" err="1" smtClean="0"/>
              <a:t>einem</a:t>
            </a:r>
            <a:r>
              <a:rPr lang="en-US" dirty="0" smtClean="0"/>
              <a:t> Tier </a:t>
            </a:r>
            <a:r>
              <a:rPr lang="en-US" dirty="0" err="1" smtClean="0"/>
              <a:t>oder</a:t>
            </a:r>
            <a:r>
              <a:rPr lang="en-US" dirty="0" smtClean="0"/>
              <a:t> </a:t>
            </a:r>
            <a:r>
              <a:rPr lang="en-US" dirty="0" err="1" smtClean="0"/>
              <a:t>einer</a:t>
            </a:r>
            <a:r>
              <a:rPr lang="en-US" dirty="0" smtClean="0"/>
              <a:t> </a:t>
            </a:r>
            <a:r>
              <a:rPr lang="en-US" dirty="0" err="1" smtClean="0"/>
              <a:t>Sportart</a:t>
            </a:r>
            <a:r>
              <a:rPr lang="en-US" dirty="0" smtClean="0"/>
              <a:t> </a:t>
            </a:r>
            <a:r>
              <a:rPr lang="en-US" dirty="0" err="1" smtClean="0"/>
              <a:t>oder</a:t>
            </a:r>
            <a:r>
              <a:rPr lang="en-US" dirty="0" smtClean="0"/>
              <a:t> </a:t>
            </a:r>
            <a:r>
              <a:rPr lang="en-US" dirty="0" err="1" smtClean="0"/>
              <a:t>einer</a:t>
            </a:r>
            <a:r>
              <a:rPr lang="en-US" dirty="0" smtClean="0"/>
              <a:t> </a:t>
            </a:r>
            <a:r>
              <a:rPr lang="en-US" dirty="0" err="1" smtClean="0"/>
              <a:t>Speise</a:t>
            </a:r>
            <a:r>
              <a:rPr lang="en-US" dirty="0" smtClean="0"/>
              <a:t>.</a:t>
            </a:r>
          </a:p>
          <a:p>
            <a:pPr marL="596646" indent="-514350">
              <a:buFont typeface="+mj-lt"/>
              <a:buAutoNum type="arabicPeriod"/>
            </a:pPr>
            <a:r>
              <a:rPr lang="en-US" dirty="0" smtClean="0"/>
              <a:t>Wie </a:t>
            </a:r>
            <a:r>
              <a:rPr lang="en-US" dirty="0" err="1" smtClean="0"/>
              <a:t>ist</a:t>
            </a:r>
            <a:r>
              <a:rPr lang="en-US" dirty="0" smtClean="0"/>
              <a:t> das Wetter </a:t>
            </a:r>
            <a:r>
              <a:rPr lang="en-US" dirty="0" err="1" smtClean="0"/>
              <a:t>bei</a:t>
            </a:r>
            <a:r>
              <a:rPr lang="en-US" dirty="0" smtClean="0"/>
              <a:t> </a:t>
            </a:r>
            <a:r>
              <a:rPr lang="en-US" dirty="0" err="1" smtClean="0"/>
              <a:t>euch</a:t>
            </a:r>
            <a:r>
              <a:rPr lang="en-US" dirty="0" smtClean="0"/>
              <a:t> </a:t>
            </a:r>
            <a:r>
              <a:rPr lang="en-US" dirty="0" err="1" smtClean="0"/>
              <a:t>momentan</a:t>
            </a:r>
            <a:r>
              <a:rPr lang="en-US" dirty="0" smtClean="0"/>
              <a:t>? Und in den </a:t>
            </a:r>
            <a:r>
              <a:rPr lang="en-US" dirty="0" err="1" smtClean="0"/>
              <a:t>anderen</a:t>
            </a:r>
            <a:r>
              <a:rPr lang="en-US" dirty="0" smtClean="0"/>
              <a:t> </a:t>
            </a:r>
            <a:r>
              <a:rPr lang="en-US" dirty="0" err="1" smtClean="0"/>
              <a:t>Jahrszeiten</a:t>
            </a:r>
            <a:r>
              <a:rPr lang="en-US" dirty="0" smtClean="0"/>
              <a:t>?</a:t>
            </a:r>
          </a:p>
          <a:p>
            <a:pPr marL="596646" indent="-514350">
              <a:buFont typeface="+mj-lt"/>
              <a:buAutoNum type="arabicPeriod"/>
            </a:pPr>
            <a:r>
              <a:rPr lang="en-US" dirty="0" smtClean="0"/>
              <a:t>Wie </a:t>
            </a:r>
            <a:r>
              <a:rPr lang="en-US" dirty="0" err="1" smtClean="0"/>
              <a:t>sieht</a:t>
            </a:r>
            <a:r>
              <a:rPr lang="en-US" dirty="0" smtClean="0"/>
              <a:t> </a:t>
            </a:r>
            <a:r>
              <a:rPr lang="en-US" dirty="0" err="1" smtClean="0"/>
              <a:t>ein</a:t>
            </a:r>
            <a:r>
              <a:rPr lang="en-US" dirty="0" smtClean="0"/>
              <a:t> </a:t>
            </a:r>
            <a:r>
              <a:rPr lang="en-US" dirty="0" err="1" smtClean="0"/>
              <a:t>typisches</a:t>
            </a:r>
            <a:r>
              <a:rPr lang="en-US" dirty="0" smtClean="0"/>
              <a:t> </a:t>
            </a:r>
            <a:r>
              <a:rPr lang="en-US" dirty="0" err="1" smtClean="0"/>
              <a:t>Haus</a:t>
            </a:r>
            <a:r>
              <a:rPr lang="en-US" dirty="0" smtClean="0"/>
              <a:t> </a:t>
            </a:r>
            <a:r>
              <a:rPr lang="en-US" dirty="0" err="1" smtClean="0"/>
              <a:t>bei</a:t>
            </a:r>
            <a:r>
              <a:rPr lang="en-US" dirty="0" smtClean="0"/>
              <a:t> </a:t>
            </a:r>
            <a:r>
              <a:rPr lang="en-US" dirty="0" err="1" smtClean="0"/>
              <a:t>euch</a:t>
            </a:r>
            <a:r>
              <a:rPr lang="en-US" dirty="0" smtClean="0"/>
              <a:t> </a:t>
            </a:r>
            <a:r>
              <a:rPr lang="en-US" dirty="0" err="1" smtClean="0"/>
              <a:t>aus</a:t>
            </a:r>
            <a:r>
              <a:rPr lang="en-US" dirty="0" smtClean="0"/>
              <a:t>? Und </a:t>
            </a:r>
            <a:r>
              <a:rPr lang="en-US" dirty="0" err="1" smtClean="0"/>
              <a:t>wie</a:t>
            </a:r>
            <a:r>
              <a:rPr lang="en-US" dirty="0" smtClean="0"/>
              <a:t> das </a:t>
            </a:r>
            <a:r>
              <a:rPr lang="en-US" dirty="0" err="1" smtClean="0"/>
              <a:t>Einkaufszentrum</a:t>
            </a:r>
            <a:r>
              <a:rPr lang="en-US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6392899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Die </a:t>
            </a:r>
            <a:r>
              <a:rPr lang="en-US" sz="4000" dirty="0" err="1" smtClean="0"/>
              <a:t>Stadt</a:t>
            </a:r>
            <a:r>
              <a:rPr lang="en-US" sz="4000" dirty="0" smtClean="0"/>
              <a:t>: </a:t>
            </a:r>
            <a:r>
              <a:rPr lang="en-US" sz="4000" dirty="0" err="1" smtClean="0"/>
              <a:t>Vokabeln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about curfew: change to:</a:t>
            </a:r>
          </a:p>
          <a:p>
            <a:r>
              <a:rPr lang="en-US" dirty="0" smtClean="0"/>
              <a:t>I have to be home by 10:00 pm</a:t>
            </a:r>
          </a:p>
          <a:p>
            <a:r>
              <a:rPr lang="en-US" dirty="0" smtClean="0"/>
              <a:t>By law we are not allowed to be out after 10:00 pm. </a:t>
            </a:r>
            <a:endParaRPr lang="en-US" dirty="0"/>
          </a:p>
          <a:p>
            <a:r>
              <a:rPr lang="en-US" dirty="0" smtClean="0"/>
              <a:t>By law we are not allowed to drive after</a:t>
            </a:r>
          </a:p>
          <a:p>
            <a:r>
              <a:rPr lang="en-US" dirty="0" smtClean="0"/>
              <a:t>by law – </a:t>
            </a:r>
            <a:r>
              <a:rPr lang="en-US" dirty="0" err="1" smtClean="0"/>
              <a:t>nach</a:t>
            </a:r>
            <a:r>
              <a:rPr lang="en-US" dirty="0" smtClean="0"/>
              <a:t> </a:t>
            </a:r>
            <a:r>
              <a:rPr lang="en-US" dirty="0" err="1" smtClean="0"/>
              <a:t>dem</a:t>
            </a:r>
            <a:r>
              <a:rPr lang="en-US" dirty="0" smtClean="0"/>
              <a:t> </a:t>
            </a:r>
            <a:r>
              <a:rPr lang="en-US" dirty="0" err="1" smtClean="0"/>
              <a:t>Gesetz</a:t>
            </a:r>
            <a:r>
              <a:rPr lang="en-US" dirty="0" smtClean="0"/>
              <a:t> </a:t>
            </a:r>
          </a:p>
          <a:p>
            <a:r>
              <a:rPr lang="en-US" dirty="0" smtClean="0"/>
              <a:t>the law – das </a:t>
            </a:r>
            <a:r>
              <a:rPr lang="en-US" dirty="0" err="1" smtClean="0"/>
              <a:t>Gesetz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48940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Portfolio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Grade – running records (when page is full)</a:t>
            </a:r>
          </a:p>
          <a:p>
            <a:r>
              <a:rPr lang="en-US" u="sng" dirty="0" smtClean="0"/>
              <a:t>Your posts to wiki</a:t>
            </a:r>
            <a:r>
              <a:rPr lang="en-US" dirty="0" smtClean="0"/>
              <a:t>: Make a nice page with the heading of the project:  “</a:t>
            </a:r>
            <a:r>
              <a:rPr lang="en-US" dirty="0" err="1" smtClean="0"/>
              <a:t>Wo</a:t>
            </a:r>
            <a:r>
              <a:rPr lang="en-US" dirty="0" smtClean="0"/>
              <a:t> auf der Welt…” </a:t>
            </a:r>
            <a:r>
              <a:rPr lang="en-US" dirty="0"/>
              <a:t>Write your groups name and all group </a:t>
            </a:r>
            <a:r>
              <a:rPr lang="en-US" dirty="0" smtClean="0"/>
              <a:t>members. Write the </a:t>
            </a:r>
            <a:r>
              <a:rPr lang="en-US" u="sng" dirty="0" smtClean="0"/>
              <a:t>first prompt </a:t>
            </a:r>
            <a:r>
              <a:rPr lang="en-US" dirty="0" smtClean="0"/>
              <a:t>and then rewrite your groups post. Write the </a:t>
            </a:r>
            <a:r>
              <a:rPr lang="en-US" u="sng" dirty="0" smtClean="0"/>
              <a:t>second prompt </a:t>
            </a:r>
            <a:r>
              <a:rPr lang="en-US" dirty="0" smtClean="0"/>
              <a:t>and the rewrite your groups post. </a:t>
            </a:r>
            <a:r>
              <a:rPr lang="en-US" u="sng" dirty="0" smtClean="0"/>
              <a:t>Third prompt , fourth &amp; fifth prompt </a:t>
            </a:r>
            <a:r>
              <a:rPr lang="en-US" dirty="0" smtClean="0"/>
              <a:t>and your post.</a:t>
            </a:r>
          </a:p>
          <a:p>
            <a:r>
              <a:rPr lang="en-US" dirty="0" smtClean="0"/>
              <a:t>Unit: </a:t>
            </a:r>
            <a:r>
              <a:rPr lang="en-US" dirty="0" err="1" smtClean="0"/>
              <a:t>Zuhause</a:t>
            </a:r>
            <a:r>
              <a:rPr lang="en-US" dirty="0" smtClean="0"/>
              <a:t> </a:t>
            </a:r>
            <a:r>
              <a:rPr lang="en-US" dirty="0" err="1" smtClean="0"/>
              <a:t>helfen</a:t>
            </a:r>
            <a:r>
              <a:rPr lang="en-US" dirty="0" smtClean="0"/>
              <a:t>: List with chores (at least 20) with translations – either handwritten or printed from our </a:t>
            </a:r>
            <a:r>
              <a:rPr lang="en-US" dirty="0" err="1" smtClean="0"/>
              <a:t>weebly</a:t>
            </a:r>
            <a:r>
              <a:rPr lang="en-US" dirty="0" smtClean="0"/>
              <a:t> website (which has 39)</a:t>
            </a:r>
          </a:p>
          <a:p>
            <a:r>
              <a:rPr lang="en-US" dirty="0" smtClean="0"/>
              <a:t>Handout: presentation: </a:t>
            </a:r>
            <a:r>
              <a:rPr lang="en-US" dirty="0" err="1"/>
              <a:t>Z</a:t>
            </a:r>
            <a:r>
              <a:rPr lang="en-US" dirty="0" err="1" smtClean="0"/>
              <a:t>uhause</a:t>
            </a:r>
            <a:r>
              <a:rPr lang="en-US" dirty="0" smtClean="0"/>
              <a:t> </a:t>
            </a:r>
            <a:r>
              <a:rPr lang="en-US" dirty="0" err="1" smtClean="0"/>
              <a:t>helfen</a:t>
            </a:r>
            <a:endParaRPr lang="en-US" dirty="0" smtClean="0"/>
          </a:p>
          <a:p>
            <a:r>
              <a:rPr lang="en-US" dirty="0" smtClean="0"/>
              <a:t>Unit Reflection: </a:t>
            </a:r>
            <a:r>
              <a:rPr lang="en-US" dirty="0" err="1" smtClean="0"/>
              <a:t>Zuhause</a:t>
            </a:r>
            <a:r>
              <a:rPr lang="en-US" dirty="0" smtClean="0"/>
              <a:t> </a:t>
            </a:r>
            <a:r>
              <a:rPr lang="en-US" dirty="0" err="1" smtClean="0"/>
              <a:t>helfen</a:t>
            </a:r>
            <a:endParaRPr lang="en-US" dirty="0" smtClean="0"/>
          </a:p>
          <a:p>
            <a:r>
              <a:rPr lang="en-US" dirty="0"/>
              <a:t>Quiz 1(review summer packet) with corrections on back</a:t>
            </a:r>
          </a:p>
          <a:p>
            <a:r>
              <a:rPr lang="en-US" dirty="0" smtClean="0"/>
              <a:t>Quiz </a:t>
            </a:r>
            <a:r>
              <a:rPr lang="en-US" dirty="0"/>
              <a:t>2</a:t>
            </a:r>
            <a:r>
              <a:rPr lang="en-US" dirty="0" smtClean="0"/>
              <a:t> (chores &amp; translations</a:t>
            </a:r>
            <a:r>
              <a:rPr lang="en-US" dirty="0"/>
              <a:t>) with corrections on </a:t>
            </a:r>
            <a:r>
              <a:rPr lang="en-US" dirty="0" smtClean="0"/>
              <a:t>back</a:t>
            </a:r>
          </a:p>
          <a:p>
            <a:r>
              <a:rPr lang="en-US" dirty="0" smtClean="0"/>
              <a:t>Quiz 3 (daily phrases</a:t>
            </a:r>
            <a:r>
              <a:rPr lang="en-US" dirty="0"/>
              <a:t>) with corrections on </a:t>
            </a:r>
            <a:r>
              <a:rPr lang="en-US" dirty="0" smtClean="0"/>
              <a:t>back</a:t>
            </a:r>
          </a:p>
          <a:p>
            <a:r>
              <a:rPr lang="en-US" dirty="0" smtClean="0"/>
              <a:t>Quiz 4 ( invitations</a:t>
            </a:r>
            <a:r>
              <a:rPr lang="en-US" dirty="0"/>
              <a:t>) with corrections on </a:t>
            </a:r>
            <a:r>
              <a:rPr lang="en-US" dirty="0" smtClean="0"/>
              <a:t>back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78679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Verschiedenes</a:t>
            </a:r>
            <a:r>
              <a:rPr lang="en-US" dirty="0" smtClean="0"/>
              <a:t> (miscellaneous):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773185"/>
            <a:ext cx="7498080" cy="4800600"/>
          </a:xfrm>
        </p:spPr>
        <p:txBody>
          <a:bodyPr/>
          <a:lstStyle/>
          <a:p>
            <a:r>
              <a:rPr lang="en-US" dirty="0" err="1" smtClean="0"/>
              <a:t>Wikipost</a:t>
            </a:r>
            <a:r>
              <a:rPr lang="en-US" dirty="0"/>
              <a:t> </a:t>
            </a:r>
            <a:r>
              <a:rPr lang="en-US" dirty="0" smtClean="0"/>
              <a:t>– </a:t>
            </a:r>
            <a:r>
              <a:rPr lang="en-US" dirty="0" err="1" smtClean="0"/>
              <a:t>Fragen</a:t>
            </a:r>
            <a:r>
              <a:rPr lang="en-US" dirty="0" smtClean="0"/>
              <a:t> </a:t>
            </a:r>
            <a:r>
              <a:rPr lang="en-US" dirty="0" err="1" smtClean="0"/>
              <a:t>beantworten</a:t>
            </a:r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r>
              <a:rPr lang="en-US" i="1" dirty="0"/>
              <a:t>Edmodo C hour: vnt0dv  	</a:t>
            </a:r>
            <a:endParaRPr lang="en-US" i="1" dirty="0" smtClean="0"/>
          </a:p>
          <a:p>
            <a:r>
              <a:rPr lang="en-US" i="1" dirty="0" smtClean="0"/>
              <a:t>Edmodo </a:t>
            </a:r>
            <a:r>
              <a:rPr lang="en-US" i="1" dirty="0"/>
              <a:t>D hour: tfhb9x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88489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38891"/>
            <a:ext cx="7498080" cy="1143000"/>
          </a:xfrm>
        </p:spPr>
        <p:txBody>
          <a:bodyPr>
            <a:noAutofit/>
          </a:bodyPr>
          <a:lstStyle/>
          <a:p>
            <a:pPr algn="ctr"/>
            <a:r>
              <a:rPr lang="en-US" sz="3600" dirty="0" err="1" smtClean="0"/>
              <a:t>Freitag</a:t>
            </a:r>
            <a:r>
              <a:rPr lang="en-US" sz="3600" dirty="0" smtClean="0"/>
              <a:t>, der 30. November 2012</a:t>
            </a:r>
            <a:br>
              <a:rPr lang="en-US" sz="3600" dirty="0" smtClean="0"/>
            </a:br>
            <a:r>
              <a:rPr lang="en-US" sz="2000" dirty="0" smtClean="0">
                <a:solidFill>
                  <a:schemeClr val="tx1"/>
                </a:solidFill>
              </a:rPr>
              <a:t>Deutsch 2, C </a:t>
            </a:r>
            <a:r>
              <a:rPr lang="en-US" sz="2000" dirty="0" smtClean="0"/>
              <a:t>&amp; D </a:t>
            </a:r>
            <a:r>
              <a:rPr lang="en-US" sz="2000" dirty="0" err="1" smtClean="0"/>
              <a:t>Stunde</a:t>
            </a:r>
            <a:r>
              <a:rPr lang="en-US" sz="2000" dirty="0" smtClean="0"/>
              <a:t>	</a:t>
            </a:r>
            <a:r>
              <a:rPr lang="en-US" sz="2000" dirty="0"/>
              <a:t>	</a:t>
            </a:r>
            <a:r>
              <a:rPr lang="en-US" sz="2000" dirty="0" err="1" smtClean="0"/>
              <a:t>Heute</a:t>
            </a:r>
            <a:r>
              <a:rPr lang="en-US" sz="2000" dirty="0" smtClean="0"/>
              <a:t> </a:t>
            </a:r>
            <a:r>
              <a:rPr lang="en-US" sz="2000" dirty="0" err="1" smtClean="0"/>
              <a:t>ist</a:t>
            </a:r>
            <a:r>
              <a:rPr lang="en-US" sz="2000" dirty="0" smtClean="0"/>
              <a:t> </a:t>
            </a:r>
            <a:r>
              <a:rPr lang="en-US" sz="2000" dirty="0" err="1" smtClean="0"/>
              <a:t>ein</a:t>
            </a:r>
            <a:r>
              <a:rPr lang="en-US" sz="2000" smtClean="0"/>
              <a:t> D </a:t>
            </a:r>
            <a:r>
              <a:rPr lang="en-US" sz="2000" dirty="0" smtClean="0"/>
              <a:t>Tag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521959"/>
            <a:ext cx="7498080" cy="5101187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Unit</a:t>
            </a:r>
            <a:r>
              <a:rPr lang="en-US" dirty="0"/>
              <a:t>: </a:t>
            </a:r>
            <a:r>
              <a:rPr lang="en-US" dirty="0" err="1" smtClean="0"/>
              <a:t>Einkaufen</a:t>
            </a:r>
            <a:r>
              <a:rPr lang="en-US" dirty="0" smtClean="0"/>
              <a:t> </a:t>
            </a:r>
            <a:r>
              <a:rPr lang="en-US" dirty="0" err="1" smtClean="0"/>
              <a:t>gehen</a:t>
            </a:r>
            <a:r>
              <a:rPr lang="en-US" dirty="0" smtClean="0"/>
              <a:t> &amp; </a:t>
            </a:r>
            <a:r>
              <a:rPr lang="en-US" dirty="0" err="1" smtClean="0"/>
              <a:t>Wo</a:t>
            </a:r>
            <a:r>
              <a:rPr lang="en-US" dirty="0" smtClean="0"/>
              <a:t> </a:t>
            </a:r>
            <a:r>
              <a:rPr lang="en-US" dirty="0"/>
              <a:t>auf der Welt</a:t>
            </a:r>
            <a:r>
              <a:rPr lang="en-US" dirty="0" smtClean="0"/>
              <a:t>…</a:t>
            </a:r>
          </a:p>
          <a:p>
            <a:pPr lvl="1"/>
            <a:r>
              <a:rPr lang="en-US" dirty="0" err="1" smtClean="0"/>
              <a:t>Frage</a:t>
            </a:r>
            <a:r>
              <a:rPr lang="en-US" dirty="0" smtClean="0"/>
              <a:t>: </a:t>
            </a:r>
            <a:r>
              <a:rPr lang="en-US" dirty="0" err="1" smtClean="0"/>
              <a:t>Kann</a:t>
            </a:r>
            <a:r>
              <a:rPr lang="en-US" dirty="0" smtClean="0"/>
              <a:t> </a:t>
            </a:r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für</a:t>
            </a:r>
            <a:r>
              <a:rPr lang="en-US" dirty="0" smtClean="0"/>
              <a:t> </a:t>
            </a:r>
            <a:r>
              <a:rPr lang="en-US" dirty="0" err="1" smtClean="0"/>
              <a:t>dich</a:t>
            </a:r>
            <a:r>
              <a:rPr lang="en-US" dirty="0" smtClean="0"/>
              <a:t> </a:t>
            </a:r>
            <a:r>
              <a:rPr lang="en-US" dirty="0" err="1" smtClean="0"/>
              <a:t>einkaufen</a:t>
            </a:r>
            <a:r>
              <a:rPr lang="en-US" dirty="0" smtClean="0"/>
              <a:t> </a:t>
            </a:r>
            <a:r>
              <a:rPr lang="en-US" dirty="0" err="1" smtClean="0"/>
              <a:t>gehen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Question: Can I go shopping for you?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Objective</a:t>
            </a:r>
            <a:r>
              <a:rPr lang="en-US" dirty="0"/>
              <a:t>:  </a:t>
            </a:r>
          </a:p>
          <a:p>
            <a:pPr lvl="1"/>
            <a:r>
              <a:rPr lang="en-US" dirty="0" smtClean="0"/>
              <a:t>grammar: command forms</a:t>
            </a:r>
          </a:p>
          <a:p>
            <a:pPr lvl="1"/>
            <a:r>
              <a:rPr lang="en-US" dirty="0" smtClean="0"/>
              <a:t>audio-visual comprehension – </a:t>
            </a:r>
            <a:r>
              <a:rPr lang="en-US" dirty="0" err="1" smtClean="0"/>
              <a:t>Extr</a:t>
            </a:r>
            <a:r>
              <a:rPr lang="en-US" dirty="0" smtClean="0"/>
              <a:t>@ episode</a:t>
            </a:r>
          </a:p>
          <a:p>
            <a:pPr marL="402336" lvl="1" indent="0">
              <a:buNone/>
            </a:pPr>
            <a:endParaRPr lang="en-US" dirty="0" smtClean="0"/>
          </a:p>
          <a:p>
            <a:r>
              <a:rPr lang="en-US" dirty="0" smtClean="0"/>
              <a:t>Der </a:t>
            </a:r>
            <a:r>
              <a:rPr lang="en-US" dirty="0" err="1"/>
              <a:t>Unterricht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Seite</a:t>
            </a:r>
            <a:r>
              <a:rPr lang="en-US" dirty="0" smtClean="0"/>
              <a:t> 199 SSMD – </a:t>
            </a:r>
            <a:r>
              <a:rPr lang="en-US" dirty="0" err="1" smtClean="0"/>
              <a:t>besprechen</a:t>
            </a:r>
            <a:r>
              <a:rPr lang="en-US" dirty="0" smtClean="0"/>
              <a:t> &amp; </a:t>
            </a:r>
            <a:r>
              <a:rPr lang="en-US" dirty="0" err="1" smtClean="0"/>
              <a:t>betonen</a:t>
            </a:r>
            <a:endParaRPr lang="en-US" dirty="0" smtClean="0"/>
          </a:p>
          <a:p>
            <a:pPr lvl="1"/>
            <a:r>
              <a:rPr lang="en-US" dirty="0" err="1" smtClean="0"/>
              <a:t>Hören</a:t>
            </a:r>
            <a:r>
              <a:rPr lang="en-US" dirty="0" smtClean="0"/>
              <a:t>: </a:t>
            </a:r>
            <a:r>
              <a:rPr lang="en-US" dirty="0" err="1" smtClean="0"/>
              <a:t>Seite</a:t>
            </a:r>
            <a:r>
              <a:rPr lang="en-US" dirty="0" smtClean="0"/>
              <a:t> 200 # 11 (4)</a:t>
            </a:r>
          </a:p>
          <a:p>
            <a:pPr lvl="1"/>
            <a:r>
              <a:rPr lang="en-US" dirty="0" err="1" smtClean="0"/>
              <a:t>Bild</a:t>
            </a:r>
            <a:r>
              <a:rPr lang="en-US" dirty="0" smtClean="0"/>
              <a:t> </a:t>
            </a:r>
            <a:r>
              <a:rPr lang="en-US" dirty="0" err="1" smtClean="0"/>
              <a:t>Seite</a:t>
            </a:r>
            <a:r>
              <a:rPr lang="en-US" dirty="0" smtClean="0"/>
              <a:t> 200 </a:t>
            </a:r>
            <a:r>
              <a:rPr lang="en-US" dirty="0" err="1" smtClean="0"/>
              <a:t>besprechen</a:t>
            </a:r>
            <a:r>
              <a:rPr lang="en-US" dirty="0" smtClean="0"/>
              <a:t>: </a:t>
            </a:r>
            <a:r>
              <a:rPr lang="en-US" dirty="0" err="1" smtClean="0"/>
              <a:t>Welche</a:t>
            </a:r>
            <a:r>
              <a:rPr lang="en-US" dirty="0" smtClean="0"/>
              <a:t> </a:t>
            </a:r>
            <a:r>
              <a:rPr lang="en-US" dirty="0" err="1" smtClean="0"/>
              <a:t>Arbeiten</a:t>
            </a:r>
            <a:r>
              <a:rPr lang="en-US" dirty="0" smtClean="0"/>
              <a:t> </a:t>
            </a:r>
            <a:r>
              <a:rPr lang="en-US" dirty="0" err="1" smtClean="0"/>
              <a:t>müssen</a:t>
            </a:r>
            <a:r>
              <a:rPr lang="en-US" dirty="0" smtClean="0"/>
              <a:t> </a:t>
            </a:r>
            <a:r>
              <a:rPr lang="en-US" dirty="0" err="1" smtClean="0"/>
              <a:t>gemacht</a:t>
            </a:r>
            <a:r>
              <a:rPr lang="en-US" dirty="0" smtClean="0"/>
              <a:t> </a:t>
            </a:r>
            <a:r>
              <a:rPr lang="en-US" dirty="0" err="1" smtClean="0"/>
              <a:t>werden</a:t>
            </a:r>
            <a:r>
              <a:rPr lang="en-US" dirty="0" smtClean="0"/>
              <a:t>?</a:t>
            </a:r>
          </a:p>
          <a:p>
            <a:pPr lvl="1"/>
            <a:r>
              <a:rPr lang="en-US" dirty="0" err="1" smtClean="0"/>
              <a:t>Schreibe</a:t>
            </a:r>
            <a:r>
              <a:rPr lang="en-US" dirty="0" smtClean="0"/>
              <a:t> die Imperative Form – “command form” (singular &amp; plural &amp; formal) </a:t>
            </a:r>
          </a:p>
          <a:p>
            <a:pPr lvl="1"/>
            <a:r>
              <a:rPr lang="en-US" dirty="0" err="1" smtClean="0"/>
              <a:t>Extr</a:t>
            </a:r>
            <a:r>
              <a:rPr lang="en-US" dirty="0" smtClean="0"/>
              <a:t>@: Sam </a:t>
            </a:r>
            <a:r>
              <a:rPr lang="en-US" dirty="0" err="1" smtClean="0"/>
              <a:t>geht</a:t>
            </a:r>
            <a:r>
              <a:rPr lang="en-US" dirty="0" smtClean="0"/>
              <a:t> </a:t>
            </a:r>
            <a:r>
              <a:rPr lang="en-US" dirty="0" err="1" smtClean="0"/>
              <a:t>einkaufen</a:t>
            </a:r>
            <a:r>
              <a:rPr lang="en-US" dirty="0" smtClean="0"/>
              <a:t> (</a:t>
            </a:r>
            <a:r>
              <a:rPr lang="en-US" dirty="0" err="1" smtClean="0"/>
              <a:t>Teil</a:t>
            </a:r>
            <a:r>
              <a:rPr lang="en-US" dirty="0" smtClean="0"/>
              <a:t> 2)</a:t>
            </a:r>
          </a:p>
          <a:p>
            <a:pPr marL="402336" lvl="1" indent="0">
              <a:buNone/>
            </a:pPr>
            <a:endParaRPr lang="en-US" dirty="0" smtClean="0"/>
          </a:p>
          <a:p>
            <a:r>
              <a:rPr lang="en-US" dirty="0" err="1" smtClean="0"/>
              <a:t>Hausaufgaben</a:t>
            </a:r>
            <a:r>
              <a:rPr lang="en-US" dirty="0" smtClean="0"/>
              <a:t>: &gt;&gt;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838317" y="5940888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99655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err="1" smtClean="0"/>
              <a:t>Hausaufgaben</a:t>
            </a:r>
            <a:r>
              <a:rPr lang="en-US" sz="3600" dirty="0" smtClean="0"/>
              <a:t> - homework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128016" indent="0">
              <a:buNone/>
            </a:pPr>
            <a:endParaRPr lang="en-US" dirty="0" smtClean="0"/>
          </a:p>
          <a:p>
            <a:pPr lvl="1"/>
            <a:r>
              <a:rPr lang="en-US" dirty="0" err="1" smtClean="0"/>
              <a:t>Vokabelquiz</a:t>
            </a:r>
            <a:r>
              <a:rPr lang="en-US" dirty="0" smtClean="0"/>
              <a:t> und SSMD </a:t>
            </a:r>
            <a:r>
              <a:rPr lang="en-US" dirty="0" err="1" smtClean="0"/>
              <a:t>Sätze</a:t>
            </a:r>
            <a:r>
              <a:rPr lang="en-US" dirty="0" smtClean="0"/>
              <a:t> </a:t>
            </a:r>
            <a:r>
              <a:rPr lang="en-US" dirty="0" err="1" smtClean="0"/>
              <a:t>überstetzen</a:t>
            </a:r>
            <a:endParaRPr lang="en-US" dirty="0" smtClean="0"/>
          </a:p>
          <a:p>
            <a:pPr lvl="1"/>
            <a:r>
              <a:rPr lang="en-US" b="1" dirty="0" err="1" smtClean="0"/>
              <a:t>Vocabquiz</a:t>
            </a:r>
            <a:r>
              <a:rPr lang="en-US" b="1" smtClean="0"/>
              <a:t> 8.1 and SSMD 8.1 </a:t>
            </a:r>
            <a:r>
              <a:rPr lang="en-US" b="1" dirty="0" smtClean="0"/>
              <a:t>phrases - translate</a:t>
            </a:r>
          </a:p>
          <a:p>
            <a:pPr lvl="1"/>
            <a:endParaRPr lang="en-US" dirty="0"/>
          </a:p>
          <a:p>
            <a:pPr lvl="1"/>
            <a:r>
              <a:rPr lang="en-US" b="1" dirty="0" smtClean="0">
                <a:solidFill>
                  <a:schemeClr val="accent2">
                    <a:lumMod val="50000"/>
                    <a:lumOff val="50000"/>
                  </a:schemeClr>
                </a:solidFill>
              </a:rPr>
              <a:t>Start working on your portfolio – see last slide</a:t>
            </a:r>
          </a:p>
          <a:p>
            <a:pPr lvl="1"/>
            <a:endParaRPr lang="en-US" dirty="0"/>
          </a:p>
          <a:p>
            <a:pPr lvl="1"/>
            <a:r>
              <a:rPr lang="en-US" dirty="0" err="1" smtClean="0">
                <a:solidFill>
                  <a:srgbClr val="B050D7"/>
                </a:solidFill>
              </a:rPr>
              <a:t>Lernen</a:t>
            </a:r>
            <a:r>
              <a:rPr lang="en-US" dirty="0" smtClean="0">
                <a:solidFill>
                  <a:srgbClr val="B050D7"/>
                </a:solidFill>
              </a:rPr>
              <a:t> </a:t>
            </a:r>
            <a:r>
              <a:rPr lang="en-US" dirty="0" smtClean="0"/>
              <a:t>– it is always implied that you study the vocabulary of the day (including notes – everything written on the board) and grammar notes discussed in class. It is also implied that you review vocabulary, notes and grammar from all previous classes.</a:t>
            </a:r>
          </a:p>
          <a:p>
            <a:pPr lvl="1"/>
            <a:r>
              <a:rPr lang="en-US" dirty="0" smtClean="0"/>
              <a:t>If you were </a:t>
            </a:r>
            <a:r>
              <a:rPr lang="en-US" dirty="0" smtClean="0">
                <a:solidFill>
                  <a:srgbClr val="B050D7"/>
                </a:solidFill>
              </a:rPr>
              <a:t>absent</a:t>
            </a:r>
            <a:r>
              <a:rPr lang="en-US" dirty="0" smtClean="0"/>
              <a:t> or need to hand </a:t>
            </a:r>
            <a:r>
              <a:rPr lang="en-US" dirty="0" smtClean="0">
                <a:solidFill>
                  <a:schemeClr val="accent2">
                    <a:lumMod val="50000"/>
                    <a:lumOff val="50000"/>
                  </a:schemeClr>
                </a:solidFill>
              </a:rPr>
              <a:t>in missing assignments</a:t>
            </a:r>
            <a:r>
              <a:rPr lang="en-US" dirty="0" smtClean="0"/>
              <a:t>: please see me second lunch or after school!</a:t>
            </a:r>
          </a:p>
          <a:p>
            <a:pPr lvl="1"/>
            <a:r>
              <a:rPr lang="en-US" dirty="0" smtClean="0">
                <a:solidFill>
                  <a:srgbClr val="FF6600"/>
                </a:solidFill>
              </a:rPr>
              <a:t>For any questions, help, tutoring: please see me second lunch or after school! 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marL="82296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681177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Command Forms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err="1" smtClean="0"/>
              <a:t>gehen</a:t>
            </a:r>
            <a:endParaRPr lang="en-US" dirty="0" smtClean="0"/>
          </a:p>
          <a:p>
            <a:r>
              <a:rPr lang="en-US" dirty="0" err="1" smtClean="0"/>
              <a:t>Geh</a:t>
            </a:r>
            <a:r>
              <a:rPr lang="en-US" dirty="0" smtClean="0"/>
              <a:t>!    </a:t>
            </a:r>
            <a:r>
              <a:rPr lang="en-US" sz="1800" dirty="0" smtClean="0"/>
              <a:t>(one person)</a:t>
            </a:r>
          </a:p>
          <a:p>
            <a:r>
              <a:rPr lang="en-US" dirty="0" err="1" smtClean="0"/>
              <a:t>Geht</a:t>
            </a:r>
            <a:r>
              <a:rPr lang="en-US" dirty="0" smtClean="0"/>
              <a:t>!   </a:t>
            </a:r>
            <a:r>
              <a:rPr lang="en-US" sz="1800" dirty="0" smtClean="0"/>
              <a:t>(more than one)</a:t>
            </a:r>
            <a:endParaRPr lang="en-US" dirty="0" smtClean="0"/>
          </a:p>
          <a:p>
            <a:r>
              <a:rPr lang="en-US" dirty="0" err="1" smtClean="0"/>
              <a:t>Gehen</a:t>
            </a:r>
            <a:r>
              <a:rPr lang="en-US" dirty="0" smtClean="0"/>
              <a:t> </a:t>
            </a:r>
            <a:r>
              <a:rPr lang="en-US" dirty="0" err="1" smtClean="0"/>
              <a:t>Sie</a:t>
            </a:r>
            <a:r>
              <a:rPr lang="en-US" dirty="0" smtClean="0"/>
              <a:t>! </a:t>
            </a:r>
            <a:r>
              <a:rPr lang="en-US" sz="1800" dirty="0" smtClean="0"/>
              <a:t>(formal)</a:t>
            </a:r>
            <a:endParaRPr lang="en-US" dirty="0" smtClean="0"/>
          </a:p>
          <a:p>
            <a:r>
              <a:rPr lang="en-US" dirty="0" err="1" smtClean="0"/>
              <a:t>Gehen</a:t>
            </a:r>
            <a:r>
              <a:rPr lang="en-US" dirty="0" smtClean="0"/>
              <a:t> </a:t>
            </a:r>
            <a:r>
              <a:rPr lang="en-US" dirty="0" err="1" smtClean="0"/>
              <a:t>wir</a:t>
            </a:r>
            <a:r>
              <a:rPr lang="en-US" dirty="0" smtClean="0"/>
              <a:t>!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730513611"/>
              </p:ext>
            </p:extLst>
          </p:nvPr>
        </p:nvGraphicFramePr>
        <p:xfrm>
          <a:off x="4683759" y="1524000"/>
          <a:ext cx="4250693" cy="37266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5841"/>
                <a:gridCol w="711200"/>
                <a:gridCol w="1266826"/>
                <a:gridCol w="1266826"/>
              </a:tblGrid>
              <a:tr h="70307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singular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plural</a:t>
                      </a:r>
                      <a:endParaRPr lang="en-US" dirty="0"/>
                    </a:p>
                  </a:txBody>
                  <a:tcPr anchor="ctr"/>
                </a:tc>
              </a:tr>
              <a:tr h="703072">
                <a:tc>
                  <a:txBody>
                    <a:bodyPr/>
                    <a:lstStyle/>
                    <a:p>
                      <a:r>
                        <a:rPr lang="en-US" dirty="0" smtClean="0"/>
                        <a:t>talking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ich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wir</a:t>
                      </a:r>
                      <a:endParaRPr lang="en-US" dirty="0"/>
                    </a:p>
                  </a:txBody>
                  <a:tcPr anchor="ctr"/>
                </a:tc>
              </a:tr>
              <a:tr h="703072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talking to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2.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du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b="1" dirty="0" err="1" smtClean="0">
                          <a:solidFill>
                            <a:srgbClr val="FF0000"/>
                          </a:solidFill>
                        </a:rPr>
                        <a:t>ihr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703072">
                <a:tc>
                  <a:txBody>
                    <a:bodyPr/>
                    <a:lstStyle/>
                    <a:p>
                      <a:r>
                        <a:rPr lang="en-US" dirty="0" smtClean="0"/>
                        <a:t>talking about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er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sie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es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sie</a:t>
                      </a:r>
                      <a:endParaRPr lang="en-US" dirty="0"/>
                    </a:p>
                  </a:txBody>
                  <a:tcPr anchor="ctr"/>
                </a:tc>
              </a:tr>
              <a:tr h="703072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talking to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2. </a:t>
                      </a:r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formal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rgbClr val="FF0000"/>
                          </a:solidFill>
                        </a:rPr>
                        <a:t>Sie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rgbClr val="FF0000"/>
                          </a:solidFill>
                        </a:rPr>
                        <a:t>Sie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97873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Vokabeln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err="1" smtClean="0"/>
              <a:t>dasToilettenpapier</a:t>
            </a:r>
            <a:endParaRPr lang="en-US" dirty="0" smtClean="0"/>
          </a:p>
          <a:p>
            <a:r>
              <a:rPr lang="en-US" dirty="0" err="1" smtClean="0"/>
              <a:t>Nutella</a:t>
            </a:r>
            <a:endParaRPr lang="en-US" dirty="0" smtClean="0"/>
          </a:p>
          <a:p>
            <a:r>
              <a:rPr lang="en-US" dirty="0" err="1" smtClean="0"/>
              <a:t>Zuckerkekse</a:t>
            </a:r>
            <a:r>
              <a:rPr lang="en-US" dirty="0" smtClean="0"/>
              <a:t> – sugar cookies</a:t>
            </a:r>
          </a:p>
          <a:p>
            <a:r>
              <a:rPr lang="en-US" dirty="0" err="1" smtClean="0"/>
              <a:t>Zimt</a:t>
            </a:r>
            <a:r>
              <a:rPr lang="en-US" dirty="0" smtClean="0"/>
              <a:t> </a:t>
            </a:r>
            <a:r>
              <a:rPr lang="en-US" dirty="0" err="1" smtClean="0"/>
              <a:t>schnecken</a:t>
            </a:r>
            <a:r>
              <a:rPr lang="en-US" dirty="0" smtClean="0"/>
              <a:t> – cinnamon </a:t>
            </a:r>
            <a:r>
              <a:rPr lang="en-US" dirty="0" err="1" smtClean="0"/>
              <a:t>rolle</a:t>
            </a:r>
            <a:endParaRPr lang="en-US" dirty="0" smtClean="0"/>
          </a:p>
          <a:p>
            <a:r>
              <a:rPr lang="en-US" dirty="0" smtClean="0"/>
              <a:t>Ramen </a:t>
            </a:r>
            <a:r>
              <a:rPr lang="en-US" dirty="0" err="1" smtClean="0"/>
              <a:t>Nudeln</a:t>
            </a:r>
            <a:r>
              <a:rPr lang="en-US" dirty="0" smtClean="0"/>
              <a:t> </a:t>
            </a:r>
          </a:p>
          <a:p>
            <a:r>
              <a:rPr lang="en-US" dirty="0" smtClean="0"/>
              <a:t>Chips</a:t>
            </a:r>
          </a:p>
          <a:p>
            <a:r>
              <a:rPr lang="en-US" dirty="0" smtClean="0"/>
              <a:t>for Cereals – use your Brand names</a:t>
            </a:r>
          </a:p>
          <a:p>
            <a:r>
              <a:rPr lang="en-US" dirty="0" smtClean="0"/>
              <a:t>das Granola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Wassermelone</a:t>
            </a:r>
            <a:endParaRPr lang="en-US" dirty="0" smtClean="0"/>
          </a:p>
          <a:p>
            <a:r>
              <a:rPr lang="en-US" dirty="0" err="1" smtClean="0"/>
              <a:t>Weintrauben</a:t>
            </a:r>
            <a:endParaRPr lang="en-US" dirty="0" smtClean="0"/>
          </a:p>
          <a:p>
            <a:r>
              <a:rPr lang="en-US" dirty="0" smtClean="0"/>
              <a:t>der </a:t>
            </a:r>
            <a:r>
              <a:rPr lang="en-US" dirty="0" err="1" smtClean="0"/>
              <a:t>Joghurt</a:t>
            </a:r>
            <a:endParaRPr lang="en-US" dirty="0" smtClean="0"/>
          </a:p>
          <a:p>
            <a:r>
              <a:rPr lang="en-US" dirty="0" smtClean="0"/>
              <a:t>die </a:t>
            </a:r>
            <a:r>
              <a:rPr lang="en-US" dirty="0" err="1" smtClean="0"/>
              <a:t>Erdnüsse</a:t>
            </a:r>
            <a:r>
              <a:rPr lang="en-US" dirty="0" smtClean="0"/>
              <a:t> – peanuts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Ernussbutter</a:t>
            </a:r>
            <a:endParaRPr lang="en-US" dirty="0" smtClean="0"/>
          </a:p>
          <a:p>
            <a:r>
              <a:rPr lang="en-US" dirty="0" smtClean="0"/>
              <a:t>das </a:t>
            </a:r>
            <a:r>
              <a:rPr lang="en-US" dirty="0" err="1" smtClean="0"/>
              <a:t>Afelmus</a:t>
            </a:r>
            <a:r>
              <a:rPr lang="en-US" dirty="0" smtClean="0"/>
              <a:t> – applesauce</a:t>
            </a:r>
          </a:p>
          <a:p>
            <a:r>
              <a:rPr lang="en-US" dirty="0" smtClean="0"/>
              <a:t>der Gang – isle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Kasse</a:t>
            </a:r>
            <a:r>
              <a:rPr lang="en-US" dirty="0" smtClean="0"/>
              <a:t> – checkout register</a:t>
            </a:r>
          </a:p>
          <a:p>
            <a:r>
              <a:rPr lang="en-US" dirty="0" smtClean="0"/>
              <a:t>der </a:t>
            </a:r>
            <a:r>
              <a:rPr lang="en-US" dirty="0" err="1" smtClean="0"/>
              <a:t>Einkaufswagen</a:t>
            </a:r>
            <a:r>
              <a:rPr lang="en-US" smtClean="0"/>
              <a:t>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/>
              <a:t>die </a:t>
            </a:r>
            <a:r>
              <a:rPr lang="en-US" dirty="0" err="1" smtClean="0"/>
              <a:t>Einkaufsliste</a:t>
            </a:r>
            <a:r>
              <a:rPr lang="en-US" dirty="0" smtClean="0"/>
              <a:t> – shopping list</a:t>
            </a:r>
          </a:p>
          <a:p>
            <a:endParaRPr lang="en-US" dirty="0"/>
          </a:p>
          <a:p>
            <a:r>
              <a:rPr lang="en-US" dirty="0" smtClean="0"/>
              <a:t>das </a:t>
            </a:r>
            <a:r>
              <a:rPr lang="en-US" dirty="0" err="1" smtClean="0"/>
              <a:t>Eis</a:t>
            </a:r>
            <a:r>
              <a:rPr lang="en-US" dirty="0" smtClean="0"/>
              <a:t> – </a:t>
            </a:r>
            <a:r>
              <a:rPr lang="en-US" dirty="0" err="1" smtClean="0"/>
              <a:t>icecream</a:t>
            </a:r>
            <a:endParaRPr lang="en-US" dirty="0" smtClean="0"/>
          </a:p>
          <a:p>
            <a:r>
              <a:rPr lang="en-US" dirty="0" smtClean="0"/>
              <a:t>donuts</a:t>
            </a:r>
          </a:p>
          <a:p>
            <a:r>
              <a:rPr lang="en-US" dirty="0" smtClean="0"/>
              <a:t>bagels</a:t>
            </a:r>
          </a:p>
          <a:p>
            <a:r>
              <a:rPr lang="en-US" dirty="0" err="1" smtClean="0"/>
              <a:t>Ananas</a:t>
            </a:r>
            <a:r>
              <a:rPr lang="en-US" dirty="0" smtClean="0"/>
              <a:t> – pineapple </a:t>
            </a:r>
          </a:p>
          <a:p>
            <a:r>
              <a:rPr lang="en-US" dirty="0" err="1" smtClean="0"/>
              <a:t>Bananen</a:t>
            </a:r>
            <a:r>
              <a:rPr lang="en-US" dirty="0" smtClean="0"/>
              <a:t> </a:t>
            </a:r>
          </a:p>
          <a:p>
            <a:r>
              <a:rPr lang="en-US" dirty="0" smtClean="0"/>
              <a:t>Mango </a:t>
            </a:r>
            <a:r>
              <a:rPr lang="en-US" dirty="0" err="1" smtClean="0"/>
              <a:t>saft</a:t>
            </a:r>
            <a:endParaRPr lang="en-US" dirty="0" smtClean="0"/>
          </a:p>
          <a:p>
            <a:r>
              <a:rPr lang="en-US" dirty="0" err="1" smtClean="0"/>
              <a:t>smothies</a:t>
            </a:r>
            <a:endParaRPr lang="en-US" dirty="0" smtClean="0"/>
          </a:p>
          <a:p>
            <a:r>
              <a:rPr lang="en-US" dirty="0" err="1" smtClean="0"/>
              <a:t>Erdbeeren</a:t>
            </a:r>
            <a:r>
              <a:rPr lang="en-US" dirty="0" smtClean="0"/>
              <a:t> – strawberries</a:t>
            </a:r>
          </a:p>
          <a:p>
            <a:r>
              <a:rPr lang="en-US" dirty="0" err="1" smtClean="0"/>
              <a:t>Haferflocken</a:t>
            </a:r>
            <a:r>
              <a:rPr lang="en-US" dirty="0" smtClean="0"/>
              <a:t> </a:t>
            </a:r>
            <a:r>
              <a:rPr lang="en-US" dirty="0" err="1" smtClean="0"/>
              <a:t>Kekse</a:t>
            </a:r>
            <a:r>
              <a:rPr lang="en-US" dirty="0" smtClean="0"/>
              <a:t> – oatmeal cookies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Marmelade</a:t>
            </a:r>
            <a:r>
              <a:rPr lang="en-US" dirty="0" smtClean="0"/>
              <a:t> – jam</a:t>
            </a:r>
          </a:p>
          <a:p>
            <a:r>
              <a:rPr lang="en-US" dirty="0" smtClean="0"/>
              <a:t>das </a:t>
            </a:r>
            <a:r>
              <a:rPr lang="en-US" dirty="0" err="1" smtClean="0"/>
              <a:t>Schampoo</a:t>
            </a:r>
            <a:endParaRPr lang="en-US" dirty="0" smtClean="0"/>
          </a:p>
          <a:p>
            <a:r>
              <a:rPr lang="en-US" dirty="0" smtClean="0"/>
              <a:t>die </a:t>
            </a:r>
            <a:r>
              <a:rPr lang="en-US" dirty="0" err="1" smtClean="0"/>
              <a:t>Seife</a:t>
            </a:r>
            <a:r>
              <a:rPr lang="en-US" dirty="0" smtClean="0"/>
              <a:t> – soap</a:t>
            </a:r>
          </a:p>
          <a:p>
            <a:r>
              <a:rPr lang="en-US" dirty="0" smtClean="0"/>
              <a:t>der Tee </a:t>
            </a:r>
          </a:p>
          <a:p>
            <a:r>
              <a:rPr lang="en-US" dirty="0" smtClean="0"/>
              <a:t>das </a:t>
            </a:r>
            <a:r>
              <a:rPr lang="en-US" dirty="0" err="1" smtClean="0"/>
              <a:t>Öl</a:t>
            </a:r>
            <a:r>
              <a:rPr lang="en-US" dirty="0" smtClean="0"/>
              <a:t> – </a:t>
            </a:r>
            <a:r>
              <a:rPr lang="en-US" dirty="0" err="1" smtClean="0"/>
              <a:t>oli</a:t>
            </a:r>
            <a:endParaRPr lang="en-US" dirty="0" smtClean="0"/>
          </a:p>
          <a:p>
            <a:r>
              <a:rPr lang="en-US" dirty="0" smtClean="0"/>
              <a:t>die </a:t>
            </a:r>
            <a:r>
              <a:rPr lang="en-US" dirty="0" err="1" smtClean="0"/>
              <a:t>Sahne</a:t>
            </a:r>
            <a:r>
              <a:rPr lang="en-US" dirty="0" smtClean="0"/>
              <a:t> - cream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50276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Erster</a:t>
            </a:r>
            <a:r>
              <a:rPr lang="en-US" dirty="0" smtClean="0"/>
              <a:t> Wiki-</a:t>
            </a:r>
            <a:r>
              <a:rPr lang="en-US" dirty="0" err="1" smtClean="0"/>
              <a:t>Eintrag</a:t>
            </a:r>
            <a:r>
              <a:rPr lang="en-US" dirty="0" smtClean="0"/>
              <a:t>: </a:t>
            </a:r>
            <a:r>
              <a:rPr lang="en-US" dirty="0" err="1" smtClean="0"/>
              <a:t>Unsere</a:t>
            </a:r>
            <a:r>
              <a:rPr lang="en-US" dirty="0" smtClean="0"/>
              <a:t> </a:t>
            </a:r>
            <a:r>
              <a:rPr lang="en-US" dirty="0" err="1" smtClean="0"/>
              <a:t>Freizeit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b="1" dirty="0" smtClean="0"/>
          </a:p>
          <a:p>
            <a:r>
              <a:rPr lang="en-US" dirty="0" smtClean="0"/>
              <a:t>Was </a:t>
            </a:r>
            <a:r>
              <a:rPr lang="en-US" dirty="0" err="1"/>
              <a:t>macht</a:t>
            </a:r>
            <a:r>
              <a:rPr lang="en-US" dirty="0"/>
              <a:t> </a:t>
            </a:r>
            <a:r>
              <a:rPr lang="en-US" dirty="0" err="1"/>
              <a:t>ihr</a:t>
            </a:r>
            <a:r>
              <a:rPr lang="en-US" dirty="0"/>
              <a:t> </a:t>
            </a:r>
            <a:r>
              <a:rPr lang="en-US" dirty="0" err="1"/>
              <a:t>gern</a:t>
            </a:r>
            <a:r>
              <a:rPr lang="en-US" dirty="0"/>
              <a:t> in </a:t>
            </a:r>
            <a:r>
              <a:rPr lang="en-US" dirty="0" err="1"/>
              <a:t>eurer</a:t>
            </a:r>
            <a:r>
              <a:rPr lang="en-US" dirty="0"/>
              <a:t> </a:t>
            </a:r>
            <a:r>
              <a:rPr lang="en-US" dirty="0" err="1"/>
              <a:t>Freizeit</a:t>
            </a:r>
            <a:r>
              <a:rPr lang="en-US" dirty="0"/>
              <a:t>? </a:t>
            </a:r>
            <a:endParaRPr lang="en-US" dirty="0" smtClean="0"/>
          </a:p>
          <a:p>
            <a:r>
              <a:rPr lang="en-US" dirty="0" smtClean="0"/>
              <a:t>Was </a:t>
            </a:r>
            <a:r>
              <a:rPr lang="en-US" dirty="0" err="1"/>
              <a:t>für</a:t>
            </a:r>
            <a:r>
              <a:rPr lang="en-US" dirty="0"/>
              <a:t> </a:t>
            </a:r>
            <a:r>
              <a:rPr lang="en-US" dirty="0" err="1"/>
              <a:t>Musik</a:t>
            </a:r>
            <a:r>
              <a:rPr lang="en-US" dirty="0"/>
              <a:t> </a:t>
            </a:r>
            <a:r>
              <a:rPr lang="en-US" dirty="0" err="1"/>
              <a:t>hört</a:t>
            </a:r>
            <a:r>
              <a:rPr lang="en-US" dirty="0"/>
              <a:t> </a:t>
            </a:r>
            <a:r>
              <a:rPr lang="en-US" dirty="0" err="1"/>
              <a:t>ihr</a:t>
            </a:r>
            <a:r>
              <a:rPr lang="en-US" dirty="0"/>
              <a:t> am </a:t>
            </a:r>
            <a:r>
              <a:rPr lang="en-US" dirty="0" err="1"/>
              <a:t>liebsten</a:t>
            </a:r>
            <a:r>
              <a:rPr lang="en-US" dirty="0"/>
              <a:t>?</a:t>
            </a:r>
          </a:p>
          <a:p>
            <a:r>
              <a:rPr lang="en-US" dirty="0"/>
              <a:t>Mit </a:t>
            </a:r>
            <a:r>
              <a:rPr lang="en-US" dirty="0" err="1"/>
              <a:t>wem</a:t>
            </a:r>
            <a:r>
              <a:rPr lang="en-US" dirty="0"/>
              <a:t> </a:t>
            </a:r>
            <a:r>
              <a:rPr lang="en-US" dirty="0" err="1"/>
              <a:t>verbringt</a:t>
            </a:r>
            <a:r>
              <a:rPr lang="en-US" dirty="0"/>
              <a:t> </a:t>
            </a:r>
            <a:r>
              <a:rPr lang="en-US" dirty="0" err="1"/>
              <a:t>ihr</a:t>
            </a:r>
            <a:r>
              <a:rPr lang="en-US" dirty="0"/>
              <a:t> am </a:t>
            </a:r>
            <a:r>
              <a:rPr lang="en-US" dirty="0" err="1"/>
              <a:t>liebsten</a:t>
            </a:r>
            <a:r>
              <a:rPr lang="en-US" dirty="0"/>
              <a:t> </a:t>
            </a:r>
            <a:r>
              <a:rPr lang="en-US" dirty="0" err="1"/>
              <a:t>eure</a:t>
            </a:r>
            <a:r>
              <a:rPr lang="en-US" dirty="0"/>
              <a:t> </a:t>
            </a:r>
            <a:r>
              <a:rPr lang="en-US" dirty="0" err="1"/>
              <a:t>Freizeit</a:t>
            </a:r>
            <a:r>
              <a:rPr lang="en-US" dirty="0"/>
              <a:t>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33677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Zweiter</a:t>
            </a:r>
            <a:r>
              <a:rPr lang="en-US" dirty="0" smtClean="0"/>
              <a:t> Wiki-</a:t>
            </a:r>
            <a:r>
              <a:rPr lang="en-US" dirty="0" err="1" smtClean="0"/>
              <a:t>Eintrag</a:t>
            </a:r>
            <a:r>
              <a:rPr lang="en-US" dirty="0" smtClean="0"/>
              <a:t>: Essen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Was </a:t>
            </a:r>
            <a:r>
              <a:rPr lang="en-US" dirty="0" err="1"/>
              <a:t>esst</a:t>
            </a:r>
            <a:r>
              <a:rPr lang="en-US" dirty="0"/>
              <a:t> </a:t>
            </a:r>
            <a:r>
              <a:rPr lang="en-US" dirty="0" err="1"/>
              <a:t>ihr</a:t>
            </a:r>
            <a:r>
              <a:rPr lang="en-US" dirty="0"/>
              <a:t> </a:t>
            </a:r>
            <a:r>
              <a:rPr lang="en-US" dirty="0" err="1"/>
              <a:t>zum</a:t>
            </a:r>
            <a:r>
              <a:rPr lang="en-US" dirty="0"/>
              <a:t> </a:t>
            </a:r>
            <a:r>
              <a:rPr lang="en-US" dirty="0" err="1" smtClean="0"/>
              <a:t>Frühstück</a:t>
            </a:r>
            <a:r>
              <a:rPr lang="en-US" dirty="0"/>
              <a:t>? </a:t>
            </a:r>
            <a:endParaRPr lang="en-US" dirty="0" smtClean="0"/>
          </a:p>
          <a:p>
            <a:r>
              <a:rPr lang="en-US" dirty="0" err="1" smtClean="0"/>
              <a:t>Zum</a:t>
            </a:r>
            <a:r>
              <a:rPr lang="en-US" dirty="0" smtClean="0"/>
              <a:t> </a:t>
            </a:r>
            <a:r>
              <a:rPr lang="en-US" dirty="0" err="1"/>
              <a:t>Mittagessen</a:t>
            </a:r>
            <a:r>
              <a:rPr lang="en-US" dirty="0"/>
              <a:t>? </a:t>
            </a:r>
            <a:endParaRPr lang="en-US" dirty="0" smtClean="0"/>
          </a:p>
          <a:p>
            <a:r>
              <a:rPr lang="en-US" dirty="0" err="1" smtClean="0"/>
              <a:t>Zum</a:t>
            </a:r>
            <a:r>
              <a:rPr lang="en-US" dirty="0" smtClean="0"/>
              <a:t> </a:t>
            </a:r>
            <a:r>
              <a:rPr lang="en-US" dirty="0" err="1" smtClean="0"/>
              <a:t>Abendessen</a:t>
            </a:r>
            <a:r>
              <a:rPr lang="en-US" dirty="0" smtClean="0"/>
              <a:t>?</a:t>
            </a:r>
          </a:p>
          <a:p>
            <a:r>
              <a:rPr lang="en-US" dirty="0" smtClean="0"/>
              <a:t>Was </a:t>
            </a:r>
            <a:r>
              <a:rPr lang="en-US" dirty="0" err="1"/>
              <a:t>für</a:t>
            </a:r>
            <a:r>
              <a:rPr lang="en-US" dirty="0"/>
              <a:t> </a:t>
            </a:r>
            <a:r>
              <a:rPr lang="en-US" dirty="0" err="1"/>
              <a:t>Fastfood</a:t>
            </a:r>
            <a:r>
              <a:rPr lang="en-US" dirty="0"/>
              <a:t> </a:t>
            </a:r>
            <a:r>
              <a:rPr lang="en-US" dirty="0" err="1"/>
              <a:t>gibt</a:t>
            </a:r>
            <a:r>
              <a:rPr lang="en-US" dirty="0"/>
              <a:t> </a:t>
            </a:r>
            <a:r>
              <a:rPr lang="en-US" dirty="0" err="1"/>
              <a:t>es</a:t>
            </a:r>
            <a:r>
              <a:rPr lang="en-US" dirty="0"/>
              <a:t> </a:t>
            </a:r>
            <a:r>
              <a:rPr lang="en-US" dirty="0" err="1"/>
              <a:t>bei</a:t>
            </a:r>
            <a:r>
              <a:rPr lang="en-US" dirty="0"/>
              <a:t> </a:t>
            </a:r>
            <a:r>
              <a:rPr lang="en-US" dirty="0" err="1" smtClean="0"/>
              <a:t>euch</a:t>
            </a:r>
            <a:r>
              <a:rPr lang="en-US" dirty="0" smtClean="0"/>
              <a:t>?</a:t>
            </a:r>
            <a:endParaRPr lang="en-US" dirty="0"/>
          </a:p>
          <a:p>
            <a:r>
              <a:rPr lang="en-US" dirty="0" smtClean="0"/>
              <a:t>Wie </a:t>
            </a:r>
            <a:r>
              <a:rPr lang="en-US" dirty="0" err="1"/>
              <a:t>findet</a:t>
            </a:r>
            <a:r>
              <a:rPr lang="en-US" dirty="0"/>
              <a:t> </a:t>
            </a:r>
            <a:r>
              <a:rPr lang="en-US" dirty="0" err="1"/>
              <a:t>ihr</a:t>
            </a:r>
            <a:r>
              <a:rPr lang="en-US" dirty="0"/>
              <a:t> </a:t>
            </a:r>
            <a:r>
              <a:rPr lang="en-US" dirty="0" err="1" smtClean="0"/>
              <a:t>Fastfood</a:t>
            </a:r>
            <a:r>
              <a:rPr lang="en-US" dirty="0" smtClean="0"/>
              <a:t>?</a:t>
            </a:r>
          </a:p>
          <a:p>
            <a:r>
              <a:rPr lang="en-US" dirty="0" smtClean="0"/>
              <a:t>Was </a:t>
            </a:r>
            <a:r>
              <a:rPr lang="en-US" dirty="0" err="1"/>
              <a:t>ist</a:t>
            </a:r>
            <a:r>
              <a:rPr lang="en-US" dirty="0"/>
              <a:t> </a:t>
            </a:r>
            <a:r>
              <a:rPr lang="en-US" dirty="0" err="1"/>
              <a:t>euer</a:t>
            </a:r>
            <a:r>
              <a:rPr lang="en-US" dirty="0"/>
              <a:t> </a:t>
            </a:r>
            <a:r>
              <a:rPr lang="en-US" smtClean="0"/>
              <a:t>Lieblingsessen</a:t>
            </a:r>
            <a:r>
              <a:rPr lang="en-US" dirty="0"/>
              <a:t>? </a:t>
            </a:r>
            <a:r>
              <a:rPr lang="en-US" dirty="0" err="1" smtClean="0"/>
              <a:t>Warum</a:t>
            </a:r>
            <a:r>
              <a:rPr lang="en-US" dirty="0" smtClean="0"/>
              <a:t>?</a:t>
            </a:r>
            <a:endParaRPr lang="en-US" dirty="0"/>
          </a:p>
          <a:p>
            <a:r>
              <a:rPr lang="en-US" dirty="0" err="1" smtClean="0"/>
              <a:t>Gibt</a:t>
            </a:r>
            <a:r>
              <a:rPr lang="en-US" dirty="0" smtClean="0"/>
              <a:t> </a:t>
            </a:r>
            <a:r>
              <a:rPr lang="en-US" dirty="0" err="1"/>
              <a:t>es</a:t>
            </a:r>
            <a:r>
              <a:rPr lang="en-US" dirty="0"/>
              <a:t> </a:t>
            </a:r>
            <a:r>
              <a:rPr lang="en-US" dirty="0" err="1"/>
              <a:t>typische</a:t>
            </a:r>
            <a:r>
              <a:rPr lang="en-US" dirty="0"/>
              <a:t> </a:t>
            </a:r>
            <a:r>
              <a:rPr lang="en-US" dirty="0" err="1"/>
              <a:t>Gerichte</a:t>
            </a:r>
            <a:r>
              <a:rPr lang="en-US" dirty="0"/>
              <a:t> in </a:t>
            </a:r>
            <a:r>
              <a:rPr lang="en-US" dirty="0" err="1"/>
              <a:t>eurem</a:t>
            </a:r>
            <a:r>
              <a:rPr lang="en-US" dirty="0"/>
              <a:t> Land?</a:t>
            </a:r>
          </a:p>
        </p:txBody>
      </p:sp>
    </p:spTree>
    <p:extLst>
      <p:ext uri="{BB962C8B-B14F-4D97-AF65-F5344CB8AC3E}">
        <p14:creationId xmlns:p14="http://schemas.microsoft.com/office/powerpoint/2010/main" val="35029369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Dritter</a:t>
            </a:r>
            <a:r>
              <a:rPr lang="en-US" dirty="0" smtClean="0"/>
              <a:t> Wiki-</a:t>
            </a:r>
            <a:r>
              <a:rPr lang="en-US" dirty="0" err="1" smtClean="0"/>
              <a:t>Eintrag</a:t>
            </a:r>
            <a:r>
              <a:rPr lang="en-US" dirty="0" smtClean="0"/>
              <a:t>: </a:t>
            </a:r>
            <a:r>
              <a:rPr lang="en-US" dirty="0" err="1" smtClean="0"/>
              <a:t>Schule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>
              <a:buNone/>
            </a:pPr>
            <a:endParaRPr lang="en-US" sz="2800" dirty="0" smtClean="0">
              <a:solidFill>
                <a:srgbClr val="000000"/>
              </a:solidFill>
            </a:endParaRPr>
          </a:p>
          <a:p>
            <a:r>
              <a:rPr lang="en-US" sz="2800" dirty="0" smtClean="0">
                <a:solidFill>
                  <a:srgbClr val="000000"/>
                </a:solidFill>
              </a:rPr>
              <a:t>Wie </a:t>
            </a:r>
            <a:r>
              <a:rPr lang="en-US" sz="2800" dirty="0" err="1">
                <a:solidFill>
                  <a:srgbClr val="000000"/>
                </a:solidFill>
              </a:rPr>
              <a:t>sieht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</a:rPr>
              <a:t>ein</a:t>
            </a:r>
            <a:r>
              <a:rPr lang="en-US" sz="2800" dirty="0" smtClean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typischer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Schultag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bei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euch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aus</a:t>
            </a:r>
            <a:r>
              <a:rPr lang="en-US" sz="2800" dirty="0">
                <a:solidFill>
                  <a:srgbClr val="000000"/>
                </a:solidFill>
              </a:rPr>
              <a:t>?</a:t>
            </a:r>
          </a:p>
          <a:p>
            <a:r>
              <a:rPr lang="en-US" sz="2800" dirty="0">
                <a:solidFill>
                  <a:srgbClr val="000000"/>
                </a:solidFill>
              </a:rPr>
              <a:t>Was </a:t>
            </a:r>
            <a:r>
              <a:rPr lang="en-US" sz="2800" dirty="0" err="1">
                <a:solidFill>
                  <a:srgbClr val="000000"/>
                </a:solidFill>
              </a:rPr>
              <a:t>für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Fächer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lernt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ihr</a:t>
            </a:r>
            <a:r>
              <a:rPr lang="en-US" sz="2800" dirty="0">
                <a:solidFill>
                  <a:srgbClr val="000000"/>
                </a:solidFill>
              </a:rPr>
              <a:t> in der </a:t>
            </a:r>
            <a:r>
              <a:rPr lang="en-US" sz="2800" dirty="0" err="1">
                <a:solidFill>
                  <a:srgbClr val="000000"/>
                </a:solidFill>
              </a:rPr>
              <a:t>Schule</a:t>
            </a:r>
            <a:r>
              <a:rPr lang="en-US" sz="2800" dirty="0">
                <a:solidFill>
                  <a:srgbClr val="000000"/>
                </a:solidFill>
              </a:rPr>
              <a:t>? </a:t>
            </a:r>
          </a:p>
          <a:p>
            <a:r>
              <a:rPr lang="en-US" sz="2800" dirty="0">
                <a:solidFill>
                  <a:srgbClr val="000000"/>
                </a:solidFill>
              </a:rPr>
              <a:t>Was </a:t>
            </a:r>
            <a:r>
              <a:rPr lang="en-US" sz="2800" dirty="0" err="1">
                <a:solidFill>
                  <a:srgbClr val="000000"/>
                </a:solidFill>
              </a:rPr>
              <a:t>sind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eure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Lieblingsfächer</a:t>
            </a:r>
            <a:r>
              <a:rPr lang="en-US" sz="2800" dirty="0">
                <a:solidFill>
                  <a:srgbClr val="000000"/>
                </a:solidFill>
              </a:rPr>
              <a:t>? </a:t>
            </a:r>
          </a:p>
          <a:p>
            <a:r>
              <a:rPr lang="en-US" sz="2800" dirty="0" err="1">
                <a:solidFill>
                  <a:srgbClr val="000000"/>
                </a:solidFill>
              </a:rPr>
              <a:t>Kann</a:t>
            </a:r>
            <a:r>
              <a:rPr lang="en-US" sz="2800" dirty="0">
                <a:solidFill>
                  <a:srgbClr val="000000"/>
                </a:solidFill>
              </a:rPr>
              <a:t> man </a:t>
            </a:r>
            <a:r>
              <a:rPr lang="en-US" sz="2800" dirty="0" err="1">
                <a:solidFill>
                  <a:srgbClr val="000000"/>
                </a:solidFill>
              </a:rPr>
              <a:t>andere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Aktivitäten</a:t>
            </a:r>
            <a:r>
              <a:rPr lang="en-US" sz="2800" dirty="0">
                <a:solidFill>
                  <a:srgbClr val="000000"/>
                </a:solidFill>
              </a:rPr>
              <a:t> in der </a:t>
            </a:r>
            <a:r>
              <a:rPr lang="en-US" sz="2800" dirty="0" err="1">
                <a:solidFill>
                  <a:srgbClr val="000000"/>
                </a:solidFill>
              </a:rPr>
              <a:t>Schule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machen</a:t>
            </a:r>
            <a:r>
              <a:rPr lang="en-US" sz="2800" dirty="0">
                <a:solidFill>
                  <a:srgbClr val="000000"/>
                </a:solidFill>
              </a:rPr>
              <a:t>?</a:t>
            </a:r>
          </a:p>
          <a:p>
            <a:r>
              <a:rPr lang="en-US" sz="2800" dirty="0">
                <a:solidFill>
                  <a:srgbClr val="000000"/>
                </a:solidFill>
              </a:rPr>
              <a:t>Was </a:t>
            </a:r>
            <a:r>
              <a:rPr lang="en-US" sz="2800" dirty="0" err="1">
                <a:solidFill>
                  <a:srgbClr val="000000"/>
                </a:solidFill>
              </a:rPr>
              <a:t>tragt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ihr</a:t>
            </a:r>
            <a:r>
              <a:rPr lang="en-US" sz="2800" dirty="0">
                <a:solidFill>
                  <a:srgbClr val="000000"/>
                </a:solidFill>
              </a:rPr>
              <a:t> in der </a:t>
            </a:r>
            <a:r>
              <a:rPr lang="en-US" sz="2800" dirty="0" err="1">
                <a:solidFill>
                  <a:srgbClr val="000000"/>
                </a:solidFill>
              </a:rPr>
              <a:t>Schule</a:t>
            </a:r>
            <a:r>
              <a:rPr lang="en-US" sz="2800" dirty="0">
                <a:solidFill>
                  <a:srgbClr val="000000"/>
                </a:solidFill>
              </a:rPr>
              <a:t>? Wie </a:t>
            </a:r>
            <a:r>
              <a:rPr lang="en-US" sz="2800" dirty="0" err="1">
                <a:solidFill>
                  <a:srgbClr val="000000"/>
                </a:solidFill>
              </a:rPr>
              <a:t>findet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ihr</a:t>
            </a:r>
            <a:r>
              <a:rPr lang="en-US" sz="2800" dirty="0">
                <a:solidFill>
                  <a:srgbClr val="000000"/>
                </a:solidFill>
              </a:rPr>
              <a:t> das?</a:t>
            </a:r>
          </a:p>
        </p:txBody>
      </p:sp>
    </p:spTree>
    <p:extLst>
      <p:ext uri="{BB962C8B-B14F-4D97-AF65-F5344CB8AC3E}">
        <p14:creationId xmlns:p14="http://schemas.microsoft.com/office/powerpoint/2010/main" val="8243790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Vierter</a:t>
            </a:r>
            <a:r>
              <a:rPr lang="en-US" dirty="0" smtClean="0"/>
              <a:t> Wiki-</a:t>
            </a:r>
            <a:r>
              <a:rPr lang="en-US" dirty="0" err="1" smtClean="0"/>
              <a:t>Eintrag</a:t>
            </a:r>
            <a:r>
              <a:rPr lang="en-US" dirty="0" smtClean="0"/>
              <a:t>: </a:t>
            </a:r>
            <a:r>
              <a:rPr lang="en-US" dirty="0" err="1" smtClean="0"/>
              <a:t>Feste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Was </a:t>
            </a:r>
            <a:r>
              <a:rPr lang="en-US" dirty="0" err="1" smtClean="0"/>
              <a:t>für</a:t>
            </a:r>
            <a:r>
              <a:rPr lang="en-US" dirty="0" smtClean="0"/>
              <a:t> </a:t>
            </a:r>
            <a:r>
              <a:rPr lang="en-US" dirty="0" err="1" smtClean="0"/>
              <a:t>Feste</a:t>
            </a:r>
            <a:r>
              <a:rPr lang="en-US" dirty="0" smtClean="0"/>
              <a:t> </a:t>
            </a:r>
            <a:r>
              <a:rPr lang="en-US" dirty="0" err="1" smtClean="0"/>
              <a:t>feiert</a:t>
            </a:r>
            <a:r>
              <a:rPr lang="en-US" dirty="0" smtClean="0"/>
              <a:t> </a:t>
            </a:r>
            <a:r>
              <a:rPr lang="en-US" dirty="0" err="1" smtClean="0"/>
              <a:t>ihr</a:t>
            </a:r>
            <a:r>
              <a:rPr lang="en-US" dirty="0" smtClean="0"/>
              <a:t>?</a:t>
            </a:r>
          </a:p>
          <a:p>
            <a:r>
              <a:rPr lang="en-US" dirty="0" smtClean="0"/>
              <a:t>Wie </a:t>
            </a:r>
            <a:r>
              <a:rPr lang="en-US" dirty="0" err="1" smtClean="0"/>
              <a:t>feiert</a:t>
            </a:r>
            <a:r>
              <a:rPr lang="en-US" dirty="0" smtClean="0"/>
              <a:t> </a:t>
            </a:r>
            <a:r>
              <a:rPr lang="en-US" dirty="0" err="1" smtClean="0"/>
              <a:t>ihr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Wann</a:t>
            </a:r>
            <a:r>
              <a:rPr lang="en-US" dirty="0" smtClean="0"/>
              <a:t>?</a:t>
            </a:r>
          </a:p>
          <a:p>
            <a:r>
              <a:rPr lang="en-US" dirty="0" smtClean="0"/>
              <a:t>Mit </a:t>
            </a:r>
            <a:r>
              <a:rPr lang="en-US" dirty="0" err="1" smtClean="0"/>
              <a:t>wem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Gibt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ein</a:t>
            </a:r>
            <a:r>
              <a:rPr lang="en-US" dirty="0" smtClean="0"/>
              <a:t> </a:t>
            </a:r>
            <a:r>
              <a:rPr lang="en-US" dirty="0" err="1" smtClean="0"/>
              <a:t>besonderes</a:t>
            </a:r>
            <a:r>
              <a:rPr lang="en-US" dirty="0" smtClean="0"/>
              <a:t> </a:t>
            </a:r>
            <a:r>
              <a:rPr lang="en-US" dirty="0" err="1" smtClean="0"/>
              <a:t>Festessen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50156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Custom 18">
      <a:dk1>
        <a:sysClr val="windowText" lastClr="000000"/>
      </a:dk1>
      <a:lt1>
        <a:sysClr val="window" lastClr="FFFFFF"/>
      </a:lt1>
      <a:dk2>
        <a:srgbClr val="2B142D"/>
      </a:dk2>
      <a:lt2>
        <a:srgbClr val="E1DAA0"/>
      </a:lt2>
      <a:accent1>
        <a:srgbClr val="7C74D9"/>
      </a:accent1>
      <a:accent2>
        <a:srgbClr val="330F42"/>
      </a:accent2>
      <a:accent3>
        <a:srgbClr val="666699"/>
      </a:accent3>
      <a:accent4>
        <a:srgbClr val="999966"/>
      </a:accent4>
      <a:accent5>
        <a:srgbClr val="F7901E"/>
      </a:accent5>
      <a:accent6>
        <a:srgbClr val="A3A101"/>
      </a:accent6>
      <a:hlink>
        <a:srgbClr val="BABC80"/>
      </a:hlink>
      <a:folHlink>
        <a:srgbClr val="9775A7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Solstice.thmx</Template>
  <TotalTime>16510</TotalTime>
  <Words>917</Words>
  <Application>Microsoft Macintosh PowerPoint</Application>
  <PresentationFormat>On-screen Show (4:3)</PresentationFormat>
  <Paragraphs>174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Solstice</vt:lpstr>
      <vt:lpstr>Deutsch 2</vt:lpstr>
      <vt:lpstr>Freitag, der 30. November 2012 Deutsch 2, C &amp; D Stunde  Heute ist ein D Tag</vt:lpstr>
      <vt:lpstr>Hausaufgaben - homework</vt:lpstr>
      <vt:lpstr>Command Forms</vt:lpstr>
      <vt:lpstr>Vokabeln</vt:lpstr>
      <vt:lpstr>Erster Wiki-Eintrag: Unsere Freizeit</vt:lpstr>
      <vt:lpstr>Zweiter Wiki-Eintrag: Essen</vt:lpstr>
      <vt:lpstr>Dritter Wiki-Eintrag: Schule</vt:lpstr>
      <vt:lpstr>Vierter Wiki-Eintrag: Feste</vt:lpstr>
      <vt:lpstr>Feste: Vokabeln</vt:lpstr>
      <vt:lpstr>Fünfter Wiki-Eintrag: Die Stadt</vt:lpstr>
      <vt:lpstr>Die Stadt: Vokabeln</vt:lpstr>
      <vt:lpstr>Portfolio</vt:lpstr>
      <vt:lpstr>Verschiedenes (miscellaneous):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German 2</dc:title>
  <dc:creator>Britta Scheibel</dc:creator>
  <cp:lastModifiedBy>Britta Scheibel</cp:lastModifiedBy>
  <cp:revision>288</cp:revision>
  <dcterms:created xsi:type="dcterms:W3CDTF">2012-09-05T12:40:42Z</dcterms:created>
  <dcterms:modified xsi:type="dcterms:W3CDTF">2012-11-30T15:34:41Z</dcterms:modified>
</cp:coreProperties>
</file>