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83" r:id="rId4"/>
    <p:sldId id="284" r:id="rId5"/>
    <p:sldId id="276" r:id="rId6"/>
    <p:sldId id="262" r:id="rId7"/>
    <p:sldId id="275" r:id="rId8"/>
    <p:sldId id="277" r:id="rId9"/>
    <p:sldId id="278" r:id="rId10"/>
    <p:sldId id="281" r:id="rId11"/>
    <p:sldId id="282" r:id="rId12"/>
    <p:sldId id="270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17" autoAdjust="0"/>
  </p:normalViewPr>
  <p:slideViewPr>
    <p:cSldViewPr snapToGrid="0" snapToObjects="1">
      <p:cViewPr>
        <p:scale>
          <a:sx n="125" d="100"/>
          <a:sy n="125" d="100"/>
        </p:scale>
        <p:origin x="-1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11/29/12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11/29/12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11/29/12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11/29/12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11/29/12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11/29/12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11/29/12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11/29/12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11/29/12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11/29/12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11/29/12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11/29/12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Fünfter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Die </a:t>
            </a:r>
            <a:r>
              <a:rPr lang="en-US" dirty="0" err="1" smtClean="0"/>
              <a:t>Stadt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toll an </a:t>
            </a:r>
            <a:r>
              <a:rPr lang="en-US" dirty="0" err="1" smtClean="0"/>
              <a:t>eurer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? 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gut? Wie </a:t>
            </a:r>
            <a:r>
              <a:rPr lang="en-US" dirty="0" err="1" smtClean="0"/>
              <a:t>groß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Stadt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Vergleicht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mit </a:t>
            </a:r>
            <a:r>
              <a:rPr lang="en-US" dirty="0" err="1" smtClean="0"/>
              <a:t>einem</a:t>
            </a:r>
            <a:r>
              <a:rPr lang="en-US" dirty="0" smtClean="0"/>
              <a:t> Tier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Sportart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Speise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momentan</a:t>
            </a:r>
            <a:r>
              <a:rPr lang="en-US" dirty="0" smtClean="0"/>
              <a:t>? Und in den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Jahrszeiten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typisches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 Und </a:t>
            </a:r>
            <a:r>
              <a:rPr lang="en-US" dirty="0" err="1" smtClean="0"/>
              <a:t>wie</a:t>
            </a:r>
            <a:r>
              <a:rPr lang="en-US" dirty="0" smtClean="0"/>
              <a:t> das </a:t>
            </a:r>
            <a:r>
              <a:rPr lang="en-US" dirty="0" err="1" smtClean="0"/>
              <a:t>Einkaufszentrum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928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Stadt</a:t>
            </a:r>
            <a:r>
              <a:rPr lang="en-US" sz="4000" dirty="0" smtClean="0"/>
              <a:t>: </a:t>
            </a:r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curfew: change to:</a:t>
            </a:r>
          </a:p>
          <a:p>
            <a:r>
              <a:rPr lang="en-US" dirty="0" smtClean="0"/>
              <a:t>I have to be home by 10:00 pm</a:t>
            </a:r>
          </a:p>
          <a:p>
            <a:r>
              <a:rPr lang="en-US" dirty="0" smtClean="0"/>
              <a:t>By law we are not allowed to be out after 10:00 pm. </a:t>
            </a:r>
            <a:endParaRPr lang="en-US" dirty="0"/>
          </a:p>
          <a:p>
            <a:r>
              <a:rPr lang="en-US" dirty="0" smtClean="0"/>
              <a:t>By law we are not allowed to drive after</a:t>
            </a:r>
          </a:p>
          <a:p>
            <a:r>
              <a:rPr lang="en-US" dirty="0" smtClean="0"/>
              <a:t>by law –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Gesetz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law – das </a:t>
            </a:r>
            <a:r>
              <a:rPr lang="en-US" dirty="0" err="1" smtClean="0"/>
              <a:t>Gesetz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9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Grade – running records (when page is full)</a:t>
            </a:r>
          </a:p>
          <a:p>
            <a:r>
              <a:rPr lang="en-US" u="sng" dirty="0" smtClean="0"/>
              <a:t>Your posts to wiki</a:t>
            </a:r>
            <a:r>
              <a:rPr lang="en-US" dirty="0" smtClean="0"/>
              <a:t>: Make a nice page with the heading of the project:  “</a:t>
            </a:r>
            <a:r>
              <a:rPr lang="en-US" dirty="0" err="1" smtClean="0"/>
              <a:t>Wo</a:t>
            </a:r>
            <a:r>
              <a:rPr lang="en-US" dirty="0" smtClean="0"/>
              <a:t> auf der Welt…” </a:t>
            </a:r>
            <a:r>
              <a:rPr lang="en-US" dirty="0"/>
              <a:t>Write your groups name and all group </a:t>
            </a:r>
            <a:r>
              <a:rPr lang="en-US" dirty="0" smtClean="0"/>
              <a:t>members. Write the </a:t>
            </a:r>
            <a:r>
              <a:rPr lang="en-US" u="sng" dirty="0" smtClean="0"/>
              <a:t>first prompt </a:t>
            </a:r>
            <a:r>
              <a:rPr lang="en-US" dirty="0" smtClean="0"/>
              <a:t>and then rewrite your groups post. Write the </a:t>
            </a:r>
            <a:r>
              <a:rPr lang="en-US" u="sng" dirty="0" smtClean="0"/>
              <a:t>second prompt </a:t>
            </a:r>
            <a:r>
              <a:rPr lang="en-US" dirty="0" smtClean="0"/>
              <a:t>and the rewrite your groups post. </a:t>
            </a:r>
            <a:r>
              <a:rPr lang="en-US" u="sng" dirty="0" smtClean="0"/>
              <a:t>Third prompt , fourth &amp; fifth prompt </a:t>
            </a:r>
            <a:r>
              <a:rPr lang="en-US" dirty="0" smtClean="0"/>
              <a:t>and your post.</a:t>
            </a:r>
          </a:p>
          <a:p>
            <a:r>
              <a:rPr lang="en-US" dirty="0" smtClean="0"/>
              <a:t>Unit: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: List with chores (at least 20) with translations – either handwritten or printed from our </a:t>
            </a:r>
            <a:r>
              <a:rPr lang="en-US" dirty="0" err="1" smtClean="0"/>
              <a:t>weebly</a:t>
            </a:r>
            <a:r>
              <a:rPr lang="en-US" dirty="0" smtClean="0"/>
              <a:t> website (which has 39)</a:t>
            </a:r>
          </a:p>
          <a:p>
            <a:r>
              <a:rPr lang="en-US" dirty="0" smtClean="0"/>
              <a:t>Handout: presentation: </a:t>
            </a:r>
            <a:r>
              <a:rPr lang="en-US" dirty="0" err="1"/>
              <a:t>Z</a:t>
            </a:r>
            <a:r>
              <a:rPr lang="en-US" dirty="0" err="1" smtClean="0"/>
              <a:t>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endParaRPr lang="en-US" dirty="0" smtClean="0"/>
          </a:p>
          <a:p>
            <a:r>
              <a:rPr lang="en-US" dirty="0" smtClean="0"/>
              <a:t>Unit Reflection: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 &amp; </a:t>
            </a:r>
            <a:r>
              <a:rPr lang="en-US" dirty="0" err="1" smtClean="0"/>
              <a:t>Wo</a:t>
            </a:r>
            <a:r>
              <a:rPr lang="en-US" dirty="0" smtClean="0"/>
              <a:t> auf der Welt</a:t>
            </a:r>
            <a:endParaRPr lang="en-US" dirty="0" smtClean="0"/>
          </a:p>
          <a:p>
            <a:r>
              <a:rPr lang="en-US" dirty="0"/>
              <a:t>Quiz 1(review summer packet) with corrections on back</a:t>
            </a:r>
          </a:p>
          <a:p>
            <a:r>
              <a:rPr lang="en-US" dirty="0" smtClean="0"/>
              <a:t>Quiz </a:t>
            </a:r>
            <a:r>
              <a:rPr lang="en-US" dirty="0"/>
              <a:t>2</a:t>
            </a:r>
            <a:r>
              <a:rPr lang="en-US" dirty="0" smtClean="0"/>
              <a:t> (chores &amp; translations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</a:p>
          <a:p>
            <a:r>
              <a:rPr lang="en-US" dirty="0" smtClean="0"/>
              <a:t>Quiz 3 (daily phrases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</a:p>
          <a:p>
            <a:r>
              <a:rPr lang="en-US" dirty="0" smtClean="0"/>
              <a:t>Quiz 4 ( invitations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beantworten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8891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Donnerstag</a:t>
            </a:r>
            <a:r>
              <a:rPr lang="en-US" sz="3600" dirty="0" smtClean="0"/>
              <a:t>, der 29. November 2012</a:t>
            </a:r>
            <a:br>
              <a:rPr lang="en-US" sz="36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Deutsch 2, C </a:t>
            </a:r>
            <a:r>
              <a:rPr lang="en-US" sz="2000" dirty="0" smtClean="0"/>
              <a:t>&amp; 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C</a:t>
            </a:r>
            <a:r>
              <a:rPr lang="en-US" sz="2000" dirty="0" smtClean="0"/>
              <a:t> - 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1959"/>
            <a:ext cx="7498080" cy="510118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Unit</a:t>
            </a:r>
            <a:r>
              <a:rPr lang="en-US" dirty="0"/>
              <a:t>: </a:t>
            </a:r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&amp;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/>
              <a:t>auf der Welt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Frage</a:t>
            </a:r>
            <a:r>
              <a:rPr lang="en-US" dirty="0" smtClean="0"/>
              <a:t>: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Question: Can I go shopping for you?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Objective</a:t>
            </a:r>
            <a:r>
              <a:rPr lang="en-US" dirty="0"/>
              <a:t>:  </a:t>
            </a:r>
          </a:p>
          <a:p>
            <a:pPr lvl="1"/>
            <a:r>
              <a:rPr lang="en-US" dirty="0" smtClean="0"/>
              <a:t>communication with another school in…???</a:t>
            </a:r>
          </a:p>
          <a:p>
            <a:pPr lvl="1"/>
            <a:r>
              <a:rPr lang="en-US" dirty="0" smtClean="0"/>
              <a:t>new vocabulary for this unit</a:t>
            </a:r>
          </a:p>
          <a:p>
            <a:pPr marL="402336" lvl="1" indent="0">
              <a:buNone/>
            </a:pP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Unser </a:t>
            </a:r>
            <a:r>
              <a:rPr lang="en-US" b="1" dirty="0" err="1" smtClean="0"/>
              <a:t>letzter</a:t>
            </a:r>
            <a:r>
              <a:rPr lang="en-US" b="1" dirty="0" smtClean="0"/>
              <a:t> Wiki </a:t>
            </a:r>
            <a:r>
              <a:rPr lang="en-US" b="1" dirty="0" err="1" smtClean="0"/>
              <a:t>Eintrag</a:t>
            </a:r>
            <a:r>
              <a:rPr lang="en-US" b="1" dirty="0" smtClean="0"/>
              <a:t> – Photos und </a:t>
            </a:r>
            <a:r>
              <a:rPr lang="en-US" b="1" dirty="0" err="1" smtClean="0"/>
              <a:t>unsere</a:t>
            </a:r>
            <a:r>
              <a:rPr lang="en-US" b="1" dirty="0" smtClean="0"/>
              <a:t> Information </a:t>
            </a:r>
          </a:p>
          <a:p>
            <a:pPr lvl="1"/>
            <a:r>
              <a:rPr lang="en-US" dirty="0" err="1" smtClean="0"/>
              <a:t>Landeskunde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(S. 201)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Antworten</a:t>
            </a:r>
            <a:r>
              <a:rPr lang="en-US" dirty="0" smtClean="0"/>
              <a:t> an die </a:t>
            </a:r>
            <a:r>
              <a:rPr lang="en-US" dirty="0" err="1" smtClean="0"/>
              <a:t>Tafel</a:t>
            </a:r>
            <a:endParaRPr lang="en-US" dirty="0" smtClean="0"/>
          </a:p>
          <a:p>
            <a:pPr lvl="1"/>
            <a:r>
              <a:rPr lang="en-US" dirty="0" smtClean="0"/>
              <a:t>SSMD S.198 – </a:t>
            </a:r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lesen</a:t>
            </a:r>
            <a:r>
              <a:rPr lang="en-US" dirty="0" smtClean="0"/>
              <a:t> und </a:t>
            </a:r>
            <a:r>
              <a:rPr lang="en-US" dirty="0" err="1" smtClean="0"/>
              <a:t>betonen</a:t>
            </a:r>
            <a:endParaRPr lang="en-US" dirty="0" smtClean="0"/>
          </a:p>
          <a:p>
            <a:pPr lvl="1"/>
            <a:r>
              <a:rPr lang="en-US" dirty="0" err="1" smtClean="0"/>
              <a:t>Lebensmittel</a:t>
            </a:r>
            <a:r>
              <a:rPr lang="en-US" dirty="0" smtClean="0"/>
              <a:t> – was </a:t>
            </a:r>
            <a:r>
              <a:rPr lang="en-US" dirty="0" err="1" smtClean="0"/>
              <a:t>würdest</a:t>
            </a:r>
            <a:r>
              <a:rPr lang="en-US" dirty="0" smtClean="0"/>
              <a:t> du </a:t>
            </a:r>
            <a:r>
              <a:rPr lang="en-US" dirty="0" err="1" smtClean="0"/>
              <a:t>kaufen</a:t>
            </a:r>
            <a:r>
              <a:rPr lang="en-US" dirty="0" smtClean="0"/>
              <a:t>?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Vokablen</a:t>
            </a:r>
            <a:endParaRPr lang="en-US" dirty="0" smtClean="0"/>
          </a:p>
          <a:p>
            <a:pPr lvl="1"/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Einkaufsliste</a:t>
            </a:r>
            <a:endParaRPr lang="en-US" dirty="0" smtClean="0"/>
          </a:p>
          <a:p>
            <a:pPr lvl="1"/>
            <a:r>
              <a:rPr lang="en-US" dirty="0" err="1" smtClean="0"/>
              <a:t>spreche</a:t>
            </a:r>
            <a:r>
              <a:rPr lang="en-US" dirty="0" smtClean="0"/>
              <a:t> mit </a:t>
            </a:r>
            <a:r>
              <a:rPr lang="en-US" dirty="0" err="1" smtClean="0"/>
              <a:t>einem</a:t>
            </a:r>
            <a:r>
              <a:rPr lang="en-US" dirty="0" smtClean="0"/>
              <a:t> Partner – Was </a:t>
            </a:r>
            <a:r>
              <a:rPr lang="en-US" dirty="0" err="1" smtClean="0"/>
              <a:t>soll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smtClean="0"/>
              <a:t>practice conversation: discussion about </a:t>
            </a:r>
            <a:r>
              <a:rPr lang="en-US" dirty="0" err="1" smtClean="0"/>
              <a:t>shoppinglist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</a:t>
            </a:r>
            <a:r>
              <a:rPr lang="en-US" dirty="0" err="1" smtClean="0"/>
              <a:t>rolle</a:t>
            </a:r>
            <a:endParaRPr lang="en-US" dirty="0" smtClean="0"/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</a:t>
            </a:r>
            <a:r>
              <a:rPr lang="en-US" dirty="0" err="1" smtClean="0"/>
              <a:t>icecream</a:t>
            </a:r>
            <a:endParaRPr lang="en-US" dirty="0" smtClean="0"/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Mango </a:t>
            </a:r>
            <a:r>
              <a:rPr lang="en-US" dirty="0" err="1" smtClean="0"/>
              <a:t>saft</a:t>
            </a:r>
            <a:endParaRPr lang="en-US" dirty="0" smtClean="0"/>
          </a:p>
          <a:p>
            <a:r>
              <a:rPr lang="en-US" dirty="0" err="1" smtClean="0"/>
              <a:t>smothies</a:t>
            </a:r>
            <a:endParaRPr lang="en-US" dirty="0" smtClean="0"/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28016" indent="0">
              <a:buNone/>
            </a:pPr>
            <a:r>
              <a:rPr lang="en-US" dirty="0" smtClean="0"/>
              <a:t>not assigned yet!</a:t>
            </a:r>
            <a:endParaRPr lang="en-US" dirty="0" smtClean="0"/>
          </a:p>
          <a:p>
            <a:pPr marL="402336" lvl="1" indent="0">
              <a:buNone/>
            </a:pPr>
            <a:r>
              <a:rPr lang="en-US" dirty="0" err="1" smtClean="0"/>
              <a:t>Seite</a:t>
            </a:r>
            <a:r>
              <a:rPr lang="en-US" dirty="0" smtClean="0"/>
              <a:t> 199 SSMD – </a:t>
            </a:r>
            <a:r>
              <a:rPr lang="en-US" dirty="0" err="1" smtClean="0"/>
              <a:t>schreibe</a:t>
            </a:r>
            <a:r>
              <a:rPr lang="en-US" dirty="0" smtClean="0"/>
              <a:t> den </a:t>
            </a:r>
            <a:r>
              <a:rPr lang="en-US" dirty="0" err="1" smtClean="0"/>
              <a:t>Inhalt</a:t>
            </a:r>
            <a:r>
              <a:rPr lang="en-US" dirty="0" smtClean="0"/>
              <a:t> der Box.</a:t>
            </a:r>
          </a:p>
          <a:p>
            <a:pPr marL="402336" lvl="1" indent="0">
              <a:buNone/>
            </a:pPr>
            <a:r>
              <a:rPr lang="en-US" dirty="0" err="1" smtClean="0"/>
              <a:t>Seite</a:t>
            </a:r>
            <a:r>
              <a:rPr lang="en-US" dirty="0" smtClean="0"/>
              <a:t> 200 Grammatik – </a:t>
            </a:r>
            <a:r>
              <a:rPr lang="en-US" dirty="0" err="1" smtClean="0"/>
              <a:t>schreibe</a:t>
            </a:r>
            <a:r>
              <a:rPr lang="en-US" dirty="0" smtClean="0"/>
              <a:t> den </a:t>
            </a:r>
            <a:r>
              <a:rPr lang="en-US" dirty="0" err="1" smtClean="0"/>
              <a:t>Inhalt</a:t>
            </a:r>
            <a:r>
              <a:rPr lang="en-US" dirty="0" smtClean="0"/>
              <a:t> der </a:t>
            </a:r>
            <a:r>
              <a:rPr lang="en-US" dirty="0" err="1" smtClean="0"/>
              <a:t>blauen</a:t>
            </a:r>
            <a:r>
              <a:rPr lang="en-US" dirty="0" smtClean="0"/>
              <a:t> Box.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r>
              <a:rPr lang="en-US" dirty="0" smtClean="0"/>
              <a:t>Page 199 SSMD – write the content of the box.</a:t>
            </a:r>
            <a:endParaRPr lang="en-US" dirty="0"/>
          </a:p>
          <a:p>
            <a:pPr marL="402336" lvl="1" indent="0">
              <a:buNone/>
            </a:pPr>
            <a:r>
              <a:rPr lang="en-US" dirty="0" smtClean="0"/>
              <a:t>Page 200 Grammar – write the content of the blue box. 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Start working on your portfolio – see last slide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Erster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hört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?</a:t>
            </a:r>
          </a:p>
          <a:p>
            <a:r>
              <a:rPr lang="en-US" dirty="0"/>
              <a:t>Mit </a:t>
            </a:r>
            <a:r>
              <a:rPr lang="en-US" dirty="0" err="1"/>
              <a:t>wem</a:t>
            </a:r>
            <a:r>
              <a:rPr lang="en-US" dirty="0"/>
              <a:t> </a:t>
            </a:r>
            <a:r>
              <a:rPr lang="en-US" dirty="0" err="1"/>
              <a:t>verbringt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Vierter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Feste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Feste</a:t>
            </a:r>
            <a:r>
              <a:rPr lang="en-US" dirty="0" smtClean="0"/>
              <a:t>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besonderes</a:t>
            </a:r>
            <a:r>
              <a:rPr lang="en-US" dirty="0" smtClean="0"/>
              <a:t> </a:t>
            </a:r>
            <a:r>
              <a:rPr lang="en-US" dirty="0" err="1" smtClean="0"/>
              <a:t>Festessen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1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16380</TotalTime>
  <Words>913</Words>
  <Application>Microsoft Macintosh PowerPoint</Application>
  <PresentationFormat>On-screen Show (4:3)</PresentationFormat>
  <Paragraphs>152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Deutsch 2</vt:lpstr>
      <vt:lpstr>Donnerstag, der 29. November 2012 Deutsch 2, C &amp; D Stunde  Heute ist ein C - Tag</vt:lpstr>
      <vt:lpstr>Vokabeln</vt:lpstr>
      <vt:lpstr>Hausaufgaben - homework</vt:lpstr>
      <vt:lpstr>Erster Wiki-Eintrag: Unsere Freizeit</vt:lpstr>
      <vt:lpstr>Zweiter Wiki-Eintrag: Essen</vt:lpstr>
      <vt:lpstr>Dritter Wiki-Eintrag: Schule</vt:lpstr>
      <vt:lpstr>Vierter Wiki-Eintrag: Feste</vt:lpstr>
      <vt:lpstr>Feste: Vokabeln</vt:lpstr>
      <vt:lpstr>Fünfter Wiki-Eintrag: Die Stadt</vt:lpstr>
      <vt:lpstr>Die Stadt: Vokabeln</vt:lpstr>
      <vt:lpstr>Portfolio</vt:lpstr>
      <vt:lpstr>Verschiedenes (miscellaneous):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284</cp:revision>
  <dcterms:created xsi:type="dcterms:W3CDTF">2012-09-05T12:40:42Z</dcterms:created>
  <dcterms:modified xsi:type="dcterms:W3CDTF">2012-11-29T17:24:12Z</dcterms:modified>
</cp:coreProperties>
</file>