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83" r:id="rId5"/>
    <p:sldId id="276" r:id="rId6"/>
    <p:sldId id="262" r:id="rId7"/>
    <p:sldId id="275" r:id="rId8"/>
    <p:sldId id="277" r:id="rId9"/>
    <p:sldId id="278" r:id="rId10"/>
    <p:sldId id="281" r:id="rId11"/>
    <p:sldId id="282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2" d="100"/>
          <a:sy n="92" d="100"/>
        </p:scale>
        <p:origin x="-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11/28/12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Mittwoch</a:t>
            </a:r>
            <a:r>
              <a:rPr lang="en-US" sz="3600" dirty="0" smtClean="0"/>
              <a:t>, der 28.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I go shopping for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communication with another school in…???</a:t>
            </a:r>
          </a:p>
          <a:p>
            <a:pPr lvl="1"/>
            <a:r>
              <a:rPr lang="en-US" dirty="0" smtClean="0"/>
              <a:t>new vocabulary for this unit</a:t>
            </a:r>
          </a:p>
          <a:p>
            <a:pPr lvl="1"/>
            <a:r>
              <a:rPr lang="en-US" dirty="0" smtClean="0"/>
              <a:t>grade awareness</a:t>
            </a:r>
          </a:p>
          <a:p>
            <a:pPr lvl="1"/>
            <a:r>
              <a:rPr lang="en-US" dirty="0" smtClean="0"/>
              <a:t>listening comprehension – going shopping</a:t>
            </a:r>
          </a:p>
          <a:p>
            <a:pPr lvl="1"/>
            <a:r>
              <a:rPr lang="en-US" dirty="0" smtClean="0"/>
              <a:t>audio-visual comprehension – </a:t>
            </a:r>
            <a:r>
              <a:rPr lang="en-US" dirty="0" err="1" smtClean="0"/>
              <a:t>Extr</a:t>
            </a:r>
            <a:r>
              <a:rPr lang="en-US" dirty="0" smtClean="0"/>
              <a:t>@ episode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Unser </a:t>
            </a:r>
            <a:r>
              <a:rPr lang="en-US" b="1" dirty="0" err="1" smtClean="0"/>
              <a:t>vorletzter</a:t>
            </a:r>
            <a:r>
              <a:rPr lang="en-US" b="1" dirty="0" smtClean="0"/>
              <a:t> Wiki </a:t>
            </a:r>
            <a:r>
              <a:rPr lang="en-US" b="1" dirty="0" err="1" smtClean="0"/>
              <a:t>Eintrag</a:t>
            </a:r>
            <a:r>
              <a:rPr lang="en-US" b="1" dirty="0" smtClean="0"/>
              <a:t> – </a:t>
            </a:r>
            <a:r>
              <a:rPr lang="en-US" b="1" dirty="0" err="1" smtClean="0"/>
              <a:t>unser</a:t>
            </a:r>
            <a:r>
              <a:rPr lang="en-US" b="1" dirty="0" smtClean="0"/>
              <a:t> </a:t>
            </a:r>
            <a:r>
              <a:rPr lang="en-US" b="1" dirty="0" err="1" smtClean="0"/>
              <a:t>Vermutung</a:t>
            </a:r>
            <a:r>
              <a:rPr lang="en-US" b="1" dirty="0" smtClean="0"/>
              <a:t> - Photos und </a:t>
            </a:r>
            <a:r>
              <a:rPr lang="en-US" b="1" dirty="0" err="1" smtClean="0"/>
              <a:t>unsere</a:t>
            </a:r>
            <a:r>
              <a:rPr lang="en-US" b="1" dirty="0" smtClean="0"/>
              <a:t> Information </a:t>
            </a:r>
            <a:r>
              <a:rPr lang="en-US" b="1" dirty="0" err="1" smtClean="0"/>
              <a:t>morgen</a:t>
            </a:r>
            <a:endParaRPr lang="en-US" b="1" dirty="0" smtClean="0"/>
          </a:p>
          <a:p>
            <a:pPr lvl="1"/>
            <a:r>
              <a:rPr lang="en-US" dirty="0" err="1" smtClean="0"/>
              <a:t>Vokabeln</a:t>
            </a:r>
            <a:r>
              <a:rPr lang="en-US" dirty="0" smtClean="0"/>
              <a:t>: </a:t>
            </a:r>
            <a:r>
              <a:rPr lang="en-US" dirty="0" err="1" smtClean="0"/>
              <a:t>Lebensmittel</a:t>
            </a:r>
            <a:r>
              <a:rPr lang="en-US" dirty="0" smtClean="0"/>
              <a:t> &amp; </a:t>
            </a:r>
            <a:r>
              <a:rPr lang="en-US" dirty="0" err="1" smtClean="0"/>
              <a:t>Geschäfte</a:t>
            </a:r>
            <a:r>
              <a:rPr lang="en-US" dirty="0" smtClean="0"/>
              <a:t> (S. 197) </a:t>
            </a:r>
            <a:r>
              <a:rPr lang="en-US" dirty="0" smtClean="0"/>
              <a:t>– D </a:t>
            </a:r>
            <a:r>
              <a:rPr lang="en-US" smtClean="0"/>
              <a:t>hour only</a:t>
            </a:r>
            <a:endParaRPr lang="en-US" dirty="0"/>
          </a:p>
          <a:p>
            <a:pPr lvl="1"/>
            <a:r>
              <a:rPr lang="en-US" dirty="0" smtClean="0"/>
              <a:t>Running grade records </a:t>
            </a:r>
            <a:r>
              <a:rPr lang="en-US" dirty="0" smtClean="0"/>
              <a:t>- C hour only</a:t>
            </a:r>
            <a:endParaRPr lang="en-US" dirty="0" smtClean="0"/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198 # 6 –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@: Sam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(</a:t>
            </a:r>
            <a:r>
              <a:rPr lang="en-US" dirty="0" err="1" smtClean="0"/>
              <a:t>Teil</a:t>
            </a:r>
            <a:r>
              <a:rPr lang="en-US" dirty="0" smtClean="0"/>
              <a:t> </a:t>
            </a:r>
            <a:r>
              <a:rPr lang="en-US" dirty="0" err="1" smtClean="0"/>
              <a:t>eins</a:t>
            </a:r>
            <a:r>
              <a:rPr lang="en-US" dirty="0" smtClean="0"/>
              <a:t>) –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err="1" smtClean="0"/>
              <a:t>Lesen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201. </a:t>
            </a:r>
          </a:p>
          <a:p>
            <a:pPr marL="402336" lvl="1" indent="0">
              <a:buNone/>
            </a:pPr>
            <a:r>
              <a:rPr lang="en-US" dirty="0" smtClean="0"/>
              <a:t>Lese die </a:t>
            </a:r>
            <a:r>
              <a:rPr lang="en-US" dirty="0" err="1" smtClean="0"/>
              <a:t>ganze</a:t>
            </a:r>
            <a:r>
              <a:rPr lang="en-US" dirty="0" smtClean="0"/>
              <a:t> Information,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beantworte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A1-3.</a:t>
            </a:r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r>
              <a:rPr lang="en-US" dirty="0" smtClean="0"/>
              <a:t>Read: page 201</a:t>
            </a:r>
          </a:p>
          <a:p>
            <a:pPr marL="402336" lvl="1" indent="0">
              <a:buNone/>
            </a:pPr>
            <a:r>
              <a:rPr lang="en-US" dirty="0" smtClean="0"/>
              <a:t>Read all of the information, then answer questions A 1-3.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15656</TotalTime>
  <Words>814</Words>
  <Application>Microsoft Macintosh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Deutsch 2</vt:lpstr>
      <vt:lpstr>Mittwoch, der 28. November 2012 Deutsch 2, C &amp; D Stunde  Heute ist ein B - Tag</vt:lpstr>
      <vt:lpstr>Hausaufgaben - homework</vt:lpstr>
      <vt:lpstr>Vokabeln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278</cp:revision>
  <dcterms:created xsi:type="dcterms:W3CDTF">2012-09-05T12:40:42Z</dcterms:created>
  <dcterms:modified xsi:type="dcterms:W3CDTF">2012-11-28T17:41:28Z</dcterms:modified>
</cp:coreProperties>
</file>