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72" r:id="rId4"/>
    <p:sldId id="276" r:id="rId5"/>
    <p:sldId id="262" r:id="rId6"/>
    <p:sldId id="275" r:id="rId7"/>
    <p:sldId id="277" r:id="rId8"/>
    <p:sldId id="278" r:id="rId9"/>
    <p:sldId id="281" r:id="rId10"/>
    <p:sldId id="282" r:id="rId11"/>
    <p:sldId id="26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83" d="100"/>
          <a:sy n="83" d="100"/>
        </p:scale>
        <p:origin x="-10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Grade – running records (when page is full)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&amp; fifth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Unit: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: 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Handout: presentation: </a:t>
            </a:r>
            <a:r>
              <a:rPr lang="en-US" dirty="0" err="1"/>
              <a:t>Z</a:t>
            </a:r>
            <a:r>
              <a:rPr lang="en-US" dirty="0" err="1" smtClean="0"/>
              <a:t>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 smtClean="0"/>
              <a:t>Unit Reflection: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/>
              <a:t>Quiz 1(review summer packet) with corrections on back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3 (daily phrases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4 ( invitations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Montag</a:t>
            </a:r>
            <a:r>
              <a:rPr lang="en-US" sz="3600" dirty="0" smtClean="0"/>
              <a:t>, der 26.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G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Can I go shopping for you?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finishing presentations from last unit</a:t>
            </a:r>
          </a:p>
          <a:p>
            <a:pPr lvl="1"/>
            <a:r>
              <a:rPr lang="en-US" dirty="0" smtClean="0"/>
              <a:t>unit reflection</a:t>
            </a:r>
          </a:p>
          <a:p>
            <a:pPr lvl="1"/>
            <a:r>
              <a:rPr lang="en-US" dirty="0" smtClean="0"/>
              <a:t>“around the world”: communication with other students learning German </a:t>
            </a:r>
          </a:p>
          <a:p>
            <a:pPr lvl="1"/>
            <a:r>
              <a:rPr lang="en-US" dirty="0" smtClean="0"/>
              <a:t>new vocabulary for this unit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beenden</a:t>
            </a:r>
            <a:endParaRPr lang="en-US" dirty="0" smtClean="0"/>
          </a:p>
          <a:p>
            <a:pPr lvl="1"/>
            <a:r>
              <a:rPr lang="en-US" dirty="0" err="1" smtClean="0"/>
              <a:t>Reflektion</a:t>
            </a:r>
            <a:r>
              <a:rPr lang="en-US" dirty="0" smtClean="0"/>
              <a:t> – was hast du in der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Einheit</a:t>
            </a:r>
            <a:r>
              <a:rPr lang="en-US" dirty="0" smtClean="0"/>
              <a:t> </a:t>
            </a:r>
            <a:r>
              <a:rPr lang="en-US" dirty="0" err="1" smtClean="0"/>
              <a:t>gelernt</a:t>
            </a:r>
            <a:r>
              <a:rPr lang="en-US" dirty="0" smtClean="0"/>
              <a:t>?  </a:t>
            </a:r>
          </a:p>
          <a:p>
            <a:pPr lvl="1"/>
            <a:r>
              <a:rPr lang="en-US" smtClean="0"/>
              <a:t>Unit: 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Wo</a:t>
            </a:r>
            <a:r>
              <a:rPr lang="en-US" dirty="0" smtClean="0"/>
              <a:t> auf der Welt</a:t>
            </a:r>
          </a:p>
          <a:p>
            <a:pPr lvl="1"/>
            <a:r>
              <a:rPr lang="en-US" dirty="0" err="1" smtClean="0"/>
              <a:t>Fragen</a:t>
            </a:r>
            <a:r>
              <a:rPr lang="en-US" dirty="0" smtClean="0"/>
              <a:t> von </a:t>
            </a:r>
            <a:r>
              <a:rPr lang="en-US" dirty="0" err="1" smtClean="0"/>
              <a:t>Schule</a:t>
            </a:r>
            <a:r>
              <a:rPr lang="en-US" dirty="0" smtClean="0"/>
              <a:t> A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pPr lvl="1"/>
            <a:r>
              <a:rPr lang="en-US" dirty="0" err="1" smtClean="0"/>
              <a:t>Vokabeln</a:t>
            </a:r>
            <a:r>
              <a:rPr lang="en-US" dirty="0" smtClean="0"/>
              <a:t>: </a:t>
            </a:r>
            <a:r>
              <a:rPr lang="en-US" dirty="0" err="1" smtClean="0"/>
              <a:t>Lebensmittel</a:t>
            </a:r>
            <a:r>
              <a:rPr lang="en-US" dirty="0" smtClean="0"/>
              <a:t> &amp; </a:t>
            </a:r>
            <a:r>
              <a:rPr lang="en-US" dirty="0" err="1" smtClean="0"/>
              <a:t>Geschäfte</a:t>
            </a:r>
            <a:r>
              <a:rPr lang="en-US" dirty="0" smtClean="0"/>
              <a:t> (S. 197</a:t>
            </a:r>
            <a:r>
              <a:rPr lang="en-US" dirty="0" smtClean="0"/>
              <a:t>)  )some done C hour only </a:t>
            </a:r>
            <a:endParaRPr lang="en-US" dirty="0"/>
          </a:p>
          <a:p>
            <a:pPr lvl="1"/>
            <a:r>
              <a:rPr lang="en-US" dirty="0" smtClean="0"/>
              <a:t>Morgen: Running grade </a:t>
            </a:r>
            <a:r>
              <a:rPr lang="en-US" dirty="0" smtClean="0"/>
              <a:t>records (done with E hour)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lernen</a:t>
            </a:r>
            <a:r>
              <a:rPr lang="en-US" dirty="0" smtClean="0"/>
              <a:t> (</a:t>
            </a:r>
            <a:r>
              <a:rPr lang="en-US" dirty="0" err="1" smtClean="0"/>
              <a:t>Seite</a:t>
            </a:r>
            <a:r>
              <a:rPr lang="en-US" dirty="0" smtClean="0"/>
              <a:t> 215) – </a:t>
            </a:r>
            <a:r>
              <a:rPr lang="en-US" dirty="0" err="1" smtClean="0"/>
              <a:t>Lernkärtchen</a:t>
            </a:r>
            <a:r>
              <a:rPr lang="en-US" dirty="0" smtClean="0"/>
              <a:t> (</a:t>
            </a:r>
            <a:r>
              <a:rPr lang="en-US" dirty="0" err="1" smtClean="0"/>
              <a:t>fällig</a:t>
            </a:r>
            <a:r>
              <a:rPr lang="en-US" dirty="0" smtClean="0"/>
              <a:t> am </a:t>
            </a:r>
            <a:r>
              <a:rPr lang="en-US" dirty="0" err="1" smtClean="0"/>
              <a:t>Donnerstag</a:t>
            </a:r>
            <a:r>
              <a:rPr lang="en-US" dirty="0" smtClean="0"/>
              <a:t>)</a:t>
            </a:r>
          </a:p>
          <a:p>
            <a:pPr marL="402336" lvl="1" indent="0">
              <a:buNone/>
            </a:pPr>
            <a:r>
              <a:rPr lang="en-US" dirty="0" smtClean="0"/>
              <a:t>Lese SSMD &amp; </a:t>
            </a:r>
            <a:r>
              <a:rPr lang="en-US" dirty="0" err="1" smtClean="0"/>
              <a:t>Landeskunde</a:t>
            </a:r>
            <a:r>
              <a:rPr lang="en-US" dirty="0" smtClean="0"/>
              <a:t> &amp; Grammatik </a:t>
            </a:r>
            <a:r>
              <a:rPr lang="en-US" dirty="0" err="1" smtClean="0"/>
              <a:t>Kapitel</a:t>
            </a:r>
            <a:r>
              <a:rPr lang="en-US" dirty="0" smtClean="0"/>
              <a:t> 8.1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study vocabulary – flashcards(due Thursday) all!</a:t>
            </a:r>
          </a:p>
          <a:p>
            <a:pPr marL="402336" lvl="1" indent="0">
              <a:buNone/>
            </a:pPr>
            <a:r>
              <a:rPr lang="en-US" dirty="0" smtClean="0"/>
              <a:t>read SSMD &amp; culture &amp; grammar chapter 8.1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  <a:endParaRPr lang="en-US" b="1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14628</TotalTime>
  <Words>808</Words>
  <Application>Microsoft Macintosh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Deutsch 2</vt:lpstr>
      <vt:lpstr>Montag, der 26. November 2012 Deutsch 2, C &amp; D Stunde  Heute ist ein G - Tag</vt:lpstr>
      <vt:lpstr>Hausaufgaben - homework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268</cp:revision>
  <dcterms:created xsi:type="dcterms:W3CDTF">2012-09-05T12:40:42Z</dcterms:created>
  <dcterms:modified xsi:type="dcterms:W3CDTF">2012-11-26T20:52:09Z</dcterms:modified>
</cp:coreProperties>
</file>