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85" r:id="rId4"/>
    <p:sldId id="272" r:id="rId5"/>
    <p:sldId id="283" r:id="rId6"/>
    <p:sldId id="274" r:id="rId7"/>
    <p:sldId id="267" r:id="rId8"/>
    <p:sldId id="268" r:id="rId9"/>
    <p:sldId id="265" r:id="rId10"/>
    <p:sldId id="276" r:id="rId11"/>
    <p:sldId id="262" r:id="rId12"/>
    <p:sldId id="275" r:id="rId13"/>
    <p:sldId id="277" r:id="rId14"/>
    <p:sldId id="278" r:id="rId15"/>
    <p:sldId id="281" r:id="rId16"/>
    <p:sldId id="282" r:id="rId17"/>
    <p:sldId id="270" r:id="rId18"/>
    <p:sldId id="26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17" autoAdjust="0"/>
  </p:normalViewPr>
  <p:slideViewPr>
    <p:cSldViewPr snapToGrid="0" snapToObjects="1">
      <p:cViewPr varScale="1">
        <p:scale>
          <a:sx n="102" d="100"/>
          <a:sy n="102" d="100"/>
        </p:scale>
        <p:origin x="-10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11/16/12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11/16/12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11/16/12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11/16/12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11/16/12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11/16/12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11/16/12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11/16/12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11/16/12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11/16/12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11/16/12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11/16/12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thsisfun.com/temperature-conversion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Erster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Freizeit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dirty="0" smtClean="0"/>
              <a:t>Was </a:t>
            </a:r>
            <a:r>
              <a:rPr lang="en-US" dirty="0" err="1"/>
              <a:t>macht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gern</a:t>
            </a:r>
            <a:r>
              <a:rPr lang="en-US" dirty="0"/>
              <a:t> in </a:t>
            </a:r>
            <a:r>
              <a:rPr lang="en-US" dirty="0" err="1"/>
              <a:t>eurer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hört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?</a:t>
            </a:r>
          </a:p>
          <a:p>
            <a:r>
              <a:rPr lang="en-US" dirty="0"/>
              <a:t>Mit </a:t>
            </a:r>
            <a:r>
              <a:rPr lang="en-US" dirty="0" err="1"/>
              <a:t>wem</a:t>
            </a:r>
            <a:r>
              <a:rPr lang="en-US" dirty="0"/>
              <a:t> </a:t>
            </a:r>
            <a:r>
              <a:rPr lang="en-US" dirty="0" err="1"/>
              <a:t>verbringt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 </a:t>
            </a:r>
            <a:r>
              <a:rPr lang="en-US" dirty="0" err="1"/>
              <a:t>eure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6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Zweiter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Essen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</a:t>
            </a:r>
            <a:r>
              <a:rPr lang="en-US" dirty="0" err="1"/>
              <a:t>esst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 smtClean="0"/>
              <a:t>Frühstück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/>
              <a:t>Mittagessen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Abendessen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Fastfood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/>
              <a:t>findet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 smtClean="0"/>
              <a:t>Fastfood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euer</a:t>
            </a:r>
            <a:r>
              <a:rPr lang="en-US" dirty="0"/>
              <a:t> </a:t>
            </a:r>
            <a:r>
              <a:rPr lang="en-US" smtClean="0"/>
              <a:t>Lieblingsessen</a:t>
            </a:r>
            <a:r>
              <a:rPr lang="en-US" dirty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typische</a:t>
            </a:r>
            <a:r>
              <a:rPr lang="en-US" dirty="0"/>
              <a:t> </a:t>
            </a:r>
            <a:r>
              <a:rPr lang="en-US" dirty="0" err="1"/>
              <a:t>Gerichte</a:t>
            </a:r>
            <a:r>
              <a:rPr lang="en-US" dirty="0"/>
              <a:t> in </a:t>
            </a:r>
            <a:r>
              <a:rPr lang="en-US" dirty="0" err="1"/>
              <a:t>eurem</a:t>
            </a:r>
            <a:r>
              <a:rPr lang="en-US" dirty="0"/>
              <a:t> Land?</a:t>
            </a:r>
          </a:p>
        </p:txBody>
      </p:sp>
    </p:spTree>
    <p:extLst>
      <p:ext uri="{BB962C8B-B14F-4D97-AF65-F5344CB8AC3E}">
        <p14:creationId xmlns:p14="http://schemas.microsoft.com/office/powerpoint/2010/main" val="350293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Dritter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Schule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Wie </a:t>
            </a:r>
            <a:r>
              <a:rPr lang="en-US" sz="2800" dirty="0" err="1">
                <a:solidFill>
                  <a:srgbClr val="000000"/>
                </a:solidFill>
              </a:rPr>
              <a:t>sieht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ein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typischer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Schultag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bei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euch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aus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für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Fächer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lernt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sind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Lieblingsfächer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 err="1">
                <a:solidFill>
                  <a:srgbClr val="000000"/>
                </a:solidFill>
              </a:rPr>
              <a:t>Kann</a:t>
            </a:r>
            <a:r>
              <a:rPr lang="en-US" sz="2800" dirty="0">
                <a:solidFill>
                  <a:srgbClr val="000000"/>
                </a:solidFill>
              </a:rPr>
              <a:t> man </a:t>
            </a:r>
            <a:r>
              <a:rPr lang="en-US" sz="2800" dirty="0" err="1">
                <a:solidFill>
                  <a:srgbClr val="000000"/>
                </a:solidFill>
              </a:rPr>
              <a:t>andere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Aktivitäten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machen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tragt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Wie </a:t>
            </a:r>
            <a:r>
              <a:rPr lang="en-US" sz="2800" dirty="0" err="1">
                <a:solidFill>
                  <a:srgbClr val="000000"/>
                </a:solidFill>
              </a:rPr>
              <a:t>findet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das?</a:t>
            </a:r>
          </a:p>
        </p:txBody>
      </p:sp>
    </p:spTree>
    <p:extLst>
      <p:ext uri="{BB962C8B-B14F-4D97-AF65-F5344CB8AC3E}">
        <p14:creationId xmlns:p14="http://schemas.microsoft.com/office/powerpoint/2010/main" val="82437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Vierter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Feste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Feste</a:t>
            </a:r>
            <a:r>
              <a:rPr lang="en-US" dirty="0" smtClean="0"/>
              <a:t>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?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besonderes</a:t>
            </a:r>
            <a:r>
              <a:rPr lang="en-US" dirty="0" smtClean="0"/>
              <a:t> </a:t>
            </a:r>
            <a:r>
              <a:rPr lang="en-US" dirty="0" err="1" smtClean="0"/>
              <a:t>Festessen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1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Fünfter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Die </a:t>
            </a:r>
            <a:r>
              <a:rPr lang="en-US" dirty="0" err="1" smtClean="0"/>
              <a:t>Stadt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toll an </a:t>
            </a:r>
            <a:r>
              <a:rPr lang="en-US" dirty="0" err="1" smtClean="0"/>
              <a:t>eurer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? 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gut? Wie </a:t>
            </a:r>
            <a:r>
              <a:rPr lang="en-US" dirty="0" err="1" smtClean="0"/>
              <a:t>groß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Stadt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Vergleicht</a:t>
            </a:r>
            <a:r>
              <a:rPr lang="en-US" dirty="0" smtClean="0"/>
              <a:t> </a:t>
            </a:r>
            <a:r>
              <a:rPr lang="en-US" dirty="0" err="1" smtClean="0"/>
              <a:t>eure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mit </a:t>
            </a:r>
            <a:r>
              <a:rPr lang="en-US" dirty="0" err="1" smtClean="0"/>
              <a:t>einem</a:t>
            </a:r>
            <a:r>
              <a:rPr lang="en-US" dirty="0" smtClean="0"/>
              <a:t> Tier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Sportart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Speise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momentan</a:t>
            </a:r>
            <a:r>
              <a:rPr lang="en-US" dirty="0" smtClean="0"/>
              <a:t>? Und in den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Jahrszeiten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typisches</a:t>
            </a:r>
            <a:r>
              <a:rPr lang="en-US" dirty="0" smtClean="0"/>
              <a:t> </a:t>
            </a:r>
            <a:r>
              <a:rPr lang="en-US" dirty="0" err="1" smtClean="0"/>
              <a:t>Haus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 Und </a:t>
            </a:r>
            <a:r>
              <a:rPr lang="en-US" dirty="0" err="1" smtClean="0"/>
              <a:t>wie</a:t>
            </a:r>
            <a:r>
              <a:rPr lang="en-US" dirty="0" smtClean="0"/>
              <a:t> das </a:t>
            </a:r>
            <a:r>
              <a:rPr lang="en-US" dirty="0" err="1" smtClean="0"/>
              <a:t>Einkaufszentrum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928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Stadt</a:t>
            </a:r>
            <a:r>
              <a:rPr lang="en-US" sz="4000" dirty="0" smtClean="0"/>
              <a:t>: </a:t>
            </a:r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curfew: change to:</a:t>
            </a:r>
          </a:p>
          <a:p>
            <a:r>
              <a:rPr lang="en-US" dirty="0" smtClean="0"/>
              <a:t>I have to be home by 10:00 pm</a:t>
            </a:r>
          </a:p>
          <a:p>
            <a:r>
              <a:rPr lang="en-US" dirty="0" smtClean="0"/>
              <a:t>By law we are not allowed to be out after 10:00 pm. </a:t>
            </a:r>
            <a:endParaRPr lang="en-US" dirty="0"/>
          </a:p>
          <a:p>
            <a:r>
              <a:rPr lang="en-US" dirty="0" smtClean="0"/>
              <a:t>By law we are not allowed to drive after</a:t>
            </a:r>
          </a:p>
          <a:p>
            <a:r>
              <a:rPr lang="en-US" dirty="0" smtClean="0"/>
              <a:t>by law –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Gesetz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law – das </a:t>
            </a:r>
            <a:r>
              <a:rPr lang="en-US" dirty="0" err="1" smtClean="0"/>
              <a:t>Gesetz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94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Unit reflection</a:t>
            </a:r>
          </a:p>
          <a:p>
            <a:r>
              <a:rPr lang="en-US" dirty="0" smtClean="0"/>
              <a:t>Grade – running records (when page is full)</a:t>
            </a:r>
          </a:p>
          <a:p>
            <a:r>
              <a:rPr lang="en-US" dirty="0" smtClean="0"/>
              <a:t>Quiz 1(review summer packet) with corrections on back</a:t>
            </a:r>
          </a:p>
          <a:p>
            <a:r>
              <a:rPr lang="en-US" u="sng" dirty="0" smtClean="0"/>
              <a:t>Your posts to wiki</a:t>
            </a:r>
            <a:r>
              <a:rPr lang="en-US" dirty="0" smtClean="0"/>
              <a:t>: Make a nice page with the heading of the project:  “</a:t>
            </a:r>
            <a:r>
              <a:rPr lang="en-US" dirty="0" err="1" smtClean="0"/>
              <a:t>Wo</a:t>
            </a:r>
            <a:r>
              <a:rPr lang="en-US" dirty="0" smtClean="0"/>
              <a:t> auf der Welt…” </a:t>
            </a:r>
            <a:r>
              <a:rPr lang="en-US" dirty="0"/>
              <a:t>Write your groups name and all group </a:t>
            </a:r>
            <a:r>
              <a:rPr lang="en-US" dirty="0" smtClean="0"/>
              <a:t>members. Write the </a:t>
            </a:r>
            <a:r>
              <a:rPr lang="en-US" u="sng" dirty="0" smtClean="0"/>
              <a:t>first prompt </a:t>
            </a:r>
            <a:r>
              <a:rPr lang="en-US" dirty="0" smtClean="0"/>
              <a:t>and then rewrite your groups post. Write the </a:t>
            </a:r>
            <a:r>
              <a:rPr lang="en-US" u="sng" dirty="0" smtClean="0"/>
              <a:t>second prompt </a:t>
            </a:r>
            <a:r>
              <a:rPr lang="en-US" dirty="0" smtClean="0"/>
              <a:t>and the rewrite your groups post. </a:t>
            </a:r>
            <a:r>
              <a:rPr lang="en-US" u="sng" dirty="0" smtClean="0"/>
              <a:t>Third prompt , fourth prompt </a:t>
            </a:r>
            <a:r>
              <a:rPr lang="en-US" dirty="0" smtClean="0"/>
              <a:t>and your post.</a:t>
            </a:r>
          </a:p>
          <a:p>
            <a:r>
              <a:rPr lang="en-US" dirty="0" smtClean="0"/>
              <a:t>List with chores (at least 20) with translations – either handwritten or printed from our </a:t>
            </a:r>
            <a:r>
              <a:rPr lang="en-US" dirty="0" err="1" smtClean="0"/>
              <a:t>weebly</a:t>
            </a:r>
            <a:r>
              <a:rPr lang="en-US" dirty="0" smtClean="0"/>
              <a:t> website (which has 39)</a:t>
            </a:r>
          </a:p>
          <a:p>
            <a:r>
              <a:rPr lang="en-US" dirty="0" smtClean="0"/>
              <a:t>Quiz </a:t>
            </a:r>
            <a:r>
              <a:rPr lang="en-US" dirty="0"/>
              <a:t>2</a:t>
            </a:r>
            <a:r>
              <a:rPr lang="en-US" dirty="0" smtClean="0"/>
              <a:t> (chores &amp; translations)</a:t>
            </a:r>
          </a:p>
          <a:p>
            <a:r>
              <a:rPr lang="en-US" dirty="0" smtClean="0"/>
              <a:t>Quiz 3 (daily phrases)</a:t>
            </a:r>
          </a:p>
          <a:p>
            <a:r>
              <a:rPr lang="en-US" dirty="0" smtClean="0"/>
              <a:t>Quiz 4 ( invitations)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6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r>
              <a:rPr lang="en-US" dirty="0" err="1" smtClean="0"/>
              <a:t>Wikipost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err="1" smtClean="0"/>
              <a:t>Stadt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Edmodo 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38891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Freitag</a:t>
            </a:r>
            <a:r>
              <a:rPr lang="en-US" sz="3600" dirty="0" smtClean="0"/>
              <a:t>, der 16. November 2012</a:t>
            </a:r>
            <a:br>
              <a:rPr lang="en-US" sz="3600" dirty="0" smtClean="0"/>
            </a:br>
            <a:r>
              <a:rPr lang="en-US" sz="2000" dirty="0" smtClean="0">
                <a:solidFill>
                  <a:schemeClr val="tx1"/>
                </a:solidFill>
              </a:rPr>
              <a:t>Deutsch 2, C </a:t>
            </a:r>
            <a:r>
              <a:rPr lang="en-US" sz="2000" dirty="0" smtClean="0"/>
              <a:t>&amp; D </a:t>
            </a:r>
            <a:r>
              <a:rPr lang="en-US" sz="2000" dirty="0" err="1" smtClean="0"/>
              <a:t>Stunde</a:t>
            </a:r>
            <a:r>
              <a:rPr lang="en-US" sz="2000" dirty="0" smtClean="0"/>
              <a:t>	</a:t>
            </a:r>
            <a:r>
              <a:rPr lang="en-US" sz="2000" dirty="0"/>
              <a:t>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C</a:t>
            </a:r>
            <a:r>
              <a:rPr lang="en-US" sz="2000" dirty="0" smtClean="0"/>
              <a:t> - Tag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1959"/>
            <a:ext cx="7498080" cy="510118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Unit</a:t>
            </a:r>
            <a:r>
              <a:rPr lang="en-US" dirty="0"/>
              <a:t>: </a:t>
            </a:r>
            <a:r>
              <a:rPr lang="en-US" dirty="0" err="1" smtClean="0"/>
              <a:t>Zuhause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r>
              <a:rPr lang="en-US" dirty="0" smtClean="0"/>
              <a:t> &amp;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/>
              <a:t>auf der Welt</a:t>
            </a:r>
            <a:r>
              <a:rPr lang="en-US" dirty="0" smtClean="0"/>
              <a:t>…</a:t>
            </a:r>
          </a:p>
          <a:p>
            <a:pPr lvl="1"/>
            <a:r>
              <a:rPr lang="en-US" dirty="0" err="1" smtClean="0"/>
              <a:t>Frage</a:t>
            </a:r>
            <a:r>
              <a:rPr lang="en-US" dirty="0" smtClean="0"/>
              <a:t>: Wie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r>
              <a:rPr lang="en-US" dirty="0" smtClean="0"/>
              <a:t>? Was </a:t>
            </a:r>
            <a:r>
              <a:rPr lang="en-US" dirty="0" err="1" smtClean="0"/>
              <a:t>wollen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Question: How can I help you? What do we want to do?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Objective</a:t>
            </a:r>
            <a:r>
              <a:rPr lang="en-US" dirty="0"/>
              <a:t>:  </a:t>
            </a:r>
          </a:p>
          <a:p>
            <a:pPr lvl="1"/>
            <a:r>
              <a:rPr lang="en-US" dirty="0" smtClean="0"/>
              <a:t>using a variety of vocabulary to create a conversation with one or two other students about chores, helping out, free-time activities and the weather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Gruppen</a:t>
            </a:r>
            <a:r>
              <a:rPr lang="en-US" dirty="0" smtClean="0"/>
              <a:t> (</a:t>
            </a:r>
            <a:r>
              <a:rPr lang="en-US" dirty="0" err="1" smtClean="0"/>
              <a:t>zwei</a:t>
            </a:r>
            <a:r>
              <a:rPr lang="en-US" dirty="0" smtClean="0"/>
              <a:t> bis </a:t>
            </a:r>
            <a:r>
              <a:rPr lang="en-US" dirty="0" err="1" smtClean="0"/>
              <a:t>drei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,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):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arbeitet</a:t>
            </a:r>
            <a:r>
              <a:rPr lang="en-US" dirty="0" smtClean="0"/>
              <a:t> an </a:t>
            </a:r>
            <a:r>
              <a:rPr lang="en-US" dirty="0" err="1" smtClean="0"/>
              <a:t>euren</a:t>
            </a:r>
            <a:r>
              <a:rPr lang="en-US" dirty="0" smtClean="0"/>
              <a:t> </a:t>
            </a:r>
            <a:r>
              <a:rPr lang="en-US" dirty="0" err="1" smtClean="0"/>
              <a:t>Präsentationen</a:t>
            </a:r>
            <a:endParaRPr lang="en-US" dirty="0" smtClean="0"/>
          </a:p>
          <a:p>
            <a:pPr lvl="1"/>
            <a:r>
              <a:rPr lang="en-US" dirty="0" smtClean="0"/>
              <a:t>Hast du </a:t>
            </a:r>
            <a:r>
              <a:rPr lang="en-US" dirty="0" err="1" smtClean="0"/>
              <a:t>Fragen</a:t>
            </a:r>
            <a:r>
              <a:rPr lang="en-US" dirty="0" smtClean="0"/>
              <a:t>? </a:t>
            </a:r>
            <a:r>
              <a:rPr lang="en-US" dirty="0" err="1" smtClean="0"/>
              <a:t>Habt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könnt</a:t>
            </a:r>
            <a:r>
              <a:rPr lang="en-US" dirty="0" smtClean="0"/>
              <a:t> die </a:t>
            </a:r>
            <a:r>
              <a:rPr lang="en-US" dirty="0" err="1" smtClean="0"/>
              <a:t>Fragen</a:t>
            </a:r>
            <a:r>
              <a:rPr lang="en-US" dirty="0" smtClean="0"/>
              <a:t>/</a:t>
            </a:r>
            <a:r>
              <a:rPr lang="en-US" dirty="0" err="1" smtClean="0"/>
              <a:t>Vokabeln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an die </a:t>
            </a:r>
            <a:r>
              <a:rPr lang="en-US" dirty="0" err="1" smtClean="0"/>
              <a:t>Tafel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r>
              <a:rPr lang="en-US" dirty="0"/>
              <a:t>?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Präsentationen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am </a:t>
            </a:r>
            <a:r>
              <a:rPr lang="en-US" dirty="0" err="1" smtClean="0"/>
              <a:t>Montag</a:t>
            </a:r>
            <a:r>
              <a:rPr lang="en-US" dirty="0" smtClean="0"/>
              <a:t>, </a:t>
            </a:r>
            <a:r>
              <a:rPr lang="en-US" dirty="0" err="1" smtClean="0"/>
              <a:t>Dienstag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Mittwoch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Lasst</a:t>
            </a:r>
            <a:r>
              <a:rPr lang="en-US" dirty="0" smtClean="0"/>
              <a:t> </a:t>
            </a:r>
            <a:r>
              <a:rPr lang="en-US" dirty="0" err="1" smtClean="0"/>
              <a:t>uns</a:t>
            </a:r>
            <a:r>
              <a:rPr lang="en-US" dirty="0" smtClean="0"/>
              <a:t> ….</a:t>
            </a:r>
          </a:p>
          <a:p>
            <a:r>
              <a:rPr lang="en-US" dirty="0" smtClean="0"/>
              <a:t>Let us ….</a:t>
            </a:r>
          </a:p>
          <a:p>
            <a:r>
              <a:rPr lang="en-US" dirty="0" err="1" smtClean="0"/>
              <a:t>Lasst</a:t>
            </a:r>
            <a:r>
              <a:rPr lang="en-US" dirty="0" smtClean="0"/>
              <a:t> </a:t>
            </a:r>
            <a:r>
              <a:rPr lang="en-US" dirty="0" err="1" smtClean="0"/>
              <a:t>uns</a:t>
            </a:r>
            <a:r>
              <a:rPr lang="en-US" dirty="0" smtClean="0"/>
              <a:t> </a:t>
            </a:r>
            <a:r>
              <a:rPr lang="en-US" dirty="0" err="1" smtClean="0"/>
              <a:t>anfangen</a:t>
            </a:r>
            <a:r>
              <a:rPr lang="en-US" dirty="0" smtClean="0"/>
              <a:t>  (</a:t>
            </a:r>
            <a:r>
              <a:rPr lang="en-US" dirty="0" err="1" smtClean="0"/>
              <a:t>anfangen</a:t>
            </a:r>
            <a:r>
              <a:rPr lang="en-US" dirty="0" smtClean="0"/>
              <a:t> – to begin, to start)</a:t>
            </a:r>
          </a:p>
          <a:p>
            <a:endParaRPr lang="en-US" dirty="0" smtClean="0"/>
          </a:p>
          <a:p>
            <a:r>
              <a:rPr lang="en-US" dirty="0" smtClean="0"/>
              <a:t>Komm – </a:t>
            </a:r>
            <a:r>
              <a:rPr lang="en-US" dirty="0" err="1" smtClean="0"/>
              <a:t>wir</a:t>
            </a:r>
            <a:r>
              <a:rPr lang="en-US" dirty="0"/>
              <a:t> </a:t>
            </a:r>
            <a:r>
              <a:rPr lang="en-US" dirty="0" err="1" smtClean="0"/>
              <a:t>r</a:t>
            </a:r>
            <a:r>
              <a:rPr lang="en-US" dirty="0" err="1" smtClean="0"/>
              <a:t>äumen</a:t>
            </a:r>
            <a:r>
              <a:rPr lang="en-US" dirty="0" smtClean="0"/>
              <a:t> </a:t>
            </a:r>
            <a:r>
              <a:rPr lang="en-US" dirty="0" err="1" smtClean="0"/>
              <a:t>jetzt</a:t>
            </a:r>
            <a:r>
              <a:rPr lang="en-US" dirty="0" smtClean="0"/>
              <a:t> das Zimmer auf! </a:t>
            </a:r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Um </a:t>
            </a:r>
            <a:r>
              <a:rPr lang="en-US" u="sng" dirty="0" err="1" smtClean="0"/>
              <a:t>wieviel</a:t>
            </a:r>
            <a:r>
              <a:rPr lang="en-US" u="sng" dirty="0" smtClean="0"/>
              <a:t> </a:t>
            </a:r>
            <a:r>
              <a:rPr lang="en-US" u="sng" dirty="0" err="1" smtClean="0"/>
              <a:t>Uhr</a:t>
            </a:r>
            <a:r>
              <a:rPr lang="en-US" u="sng" dirty="0" smtClean="0"/>
              <a:t> </a:t>
            </a:r>
            <a:r>
              <a:rPr lang="en-US" dirty="0" err="1" smtClean="0"/>
              <a:t>möchtest</a:t>
            </a:r>
            <a:r>
              <a:rPr lang="en-US" dirty="0" smtClean="0"/>
              <a:t> du ins Kino </a:t>
            </a:r>
            <a:r>
              <a:rPr lang="en-US" dirty="0" err="1" smtClean="0"/>
              <a:t>gehen</a:t>
            </a:r>
            <a:r>
              <a:rPr lang="en-US" dirty="0" smtClean="0"/>
              <a:t>? </a:t>
            </a:r>
            <a:r>
              <a:rPr lang="en-US" u="sng" dirty="0" smtClean="0"/>
              <a:t>At what time </a:t>
            </a:r>
            <a:r>
              <a:rPr lang="en-US" dirty="0" smtClean="0"/>
              <a:t>do you want to …</a:t>
            </a:r>
            <a:endParaRPr lang="en-US" dirty="0"/>
          </a:p>
          <a:p>
            <a:r>
              <a:rPr lang="en-US" dirty="0" smtClean="0"/>
              <a:t>um </a:t>
            </a:r>
            <a:r>
              <a:rPr lang="en-US" dirty="0" err="1" smtClean="0"/>
              <a:t>ungefähr</a:t>
            </a:r>
            <a:r>
              <a:rPr lang="en-US" dirty="0" smtClean="0"/>
              <a:t> </a:t>
            </a:r>
            <a:r>
              <a:rPr lang="en-US" dirty="0" err="1" smtClean="0"/>
              <a:t>halb</a:t>
            </a:r>
            <a:r>
              <a:rPr lang="en-US" dirty="0" smtClean="0"/>
              <a:t> </a:t>
            </a:r>
            <a:r>
              <a:rPr lang="en-US" dirty="0" err="1" smtClean="0"/>
              <a:t>sechs</a:t>
            </a:r>
            <a:r>
              <a:rPr lang="en-US" dirty="0" smtClean="0"/>
              <a:t> – at about 5:</a:t>
            </a:r>
            <a:r>
              <a:rPr lang="en-US" dirty="0" smtClean="0"/>
              <a:t>30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Picknick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Picknick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der Plan (die </a:t>
            </a:r>
            <a:r>
              <a:rPr lang="en-US" dirty="0" err="1" smtClean="0"/>
              <a:t>Pl</a:t>
            </a:r>
            <a:r>
              <a:rPr lang="en-US" dirty="0" err="1" smtClean="0"/>
              <a:t>äne</a:t>
            </a:r>
            <a:r>
              <a:rPr lang="en-US" dirty="0" smtClean="0"/>
              <a:t>) – the plan, plans</a:t>
            </a:r>
          </a:p>
          <a:p>
            <a:r>
              <a:rPr lang="en-US" dirty="0" err="1" smtClean="0"/>
              <a:t>warten</a:t>
            </a:r>
            <a:r>
              <a:rPr lang="en-US" dirty="0" smtClean="0"/>
              <a:t> – to wait</a:t>
            </a:r>
          </a:p>
          <a:p>
            <a:r>
              <a:rPr lang="en-US" dirty="0" smtClean="0"/>
              <a:t>What else can we do?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dann</a:t>
            </a:r>
            <a:r>
              <a:rPr lang="en-US" dirty="0" smtClean="0"/>
              <a:t> – then</a:t>
            </a:r>
          </a:p>
          <a:p>
            <a:r>
              <a:rPr lang="en-US" dirty="0" err="1" smtClean="0"/>
              <a:t>zuerst</a:t>
            </a:r>
            <a:r>
              <a:rPr lang="en-US" dirty="0" smtClean="0"/>
              <a:t> – first</a:t>
            </a:r>
          </a:p>
          <a:p>
            <a:r>
              <a:rPr lang="en-US" dirty="0" err="1" smtClean="0"/>
              <a:t>danach</a:t>
            </a:r>
            <a:r>
              <a:rPr lang="en-US" dirty="0" smtClean="0"/>
              <a:t> – after that</a:t>
            </a:r>
          </a:p>
          <a:p>
            <a:r>
              <a:rPr lang="en-US" dirty="0" err="1" smtClean="0"/>
              <a:t>zuletzt</a:t>
            </a:r>
            <a:r>
              <a:rPr lang="en-US" dirty="0" smtClean="0"/>
              <a:t> – last</a:t>
            </a:r>
          </a:p>
          <a:p>
            <a:r>
              <a:rPr lang="en-US" dirty="0" smtClean="0"/>
              <a:t>Then we go to the movies –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ins Kino.</a:t>
            </a:r>
          </a:p>
          <a:p>
            <a:r>
              <a:rPr lang="en-US" dirty="0" err="1" smtClean="0"/>
              <a:t>machen</a:t>
            </a:r>
            <a:r>
              <a:rPr lang="en-US" dirty="0" smtClean="0"/>
              <a:t> – to do</a:t>
            </a:r>
          </a:p>
          <a:p>
            <a:r>
              <a:rPr lang="en-US" dirty="0" err="1" smtClean="0"/>
              <a:t>möchten</a:t>
            </a:r>
            <a:r>
              <a:rPr lang="en-US" dirty="0" smtClean="0"/>
              <a:t> – would like</a:t>
            </a:r>
          </a:p>
          <a:p>
            <a:r>
              <a:rPr lang="en-US" dirty="0" err="1" smtClean="0"/>
              <a:t>mähen</a:t>
            </a:r>
            <a:r>
              <a:rPr lang="en-US" dirty="0" smtClean="0"/>
              <a:t> – to mow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156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r>
              <a:rPr lang="en-US" sz="3600" dirty="0" smtClean="0"/>
              <a:t> - homework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28016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Präsentationen</a:t>
            </a:r>
            <a:r>
              <a:rPr lang="en-US" dirty="0" smtClean="0"/>
              <a:t> </a:t>
            </a:r>
            <a:r>
              <a:rPr lang="en-US" dirty="0" err="1" smtClean="0"/>
              <a:t>fangen</a:t>
            </a:r>
            <a:r>
              <a:rPr lang="en-US" dirty="0" smtClean="0"/>
              <a:t> am </a:t>
            </a:r>
            <a:r>
              <a:rPr lang="en-US" dirty="0" err="1" smtClean="0"/>
              <a:t>Montag</a:t>
            </a:r>
            <a:r>
              <a:rPr lang="en-US" dirty="0" smtClean="0"/>
              <a:t> an (</a:t>
            </a:r>
            <a:r>
              <a:rPr lang="en-US" dirty="0" err="1" smtClean="0"/>
              <a:t>anfangen</a:t>
            </a:r>
            <a:r>
              <a:rPr lang="en-US" dirty="0" smtClean="0"/>
              <a:t> – to begin).</a:t>
            </a:r>
          </a:p>
          <a:p>
            <a:pPr lvl="1"/>
            <a:r>
              <a:rPr lang="en-US" dirty="0" smtClean="0"/>
              <a:t>Presentations begin on Monday. </a:t>
            </a:r>
            <a:endParaRPr lang="en-US" dirty="0"/>
          </a:p>
          <a:p>
            <a:pPr lvl="1"/>
            <a:r>
              <a:rPr lang="en-US" dirty="0" smtClean="0"/>
              <a:t>Be ready – random order, unless someone would like to go first…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 will present in front of the class.</a:t>
            </a:r>
          </a:p>
          <a:p>
            <a:pPr lvl="1"/>
            <a:r>
              <a:rPr lang="en-US" dirty="0" smtClean="0"/>
              <a:t>You will take notes during the presentations about the presentations. Notes will be collected.</a:t>
            </a:r>
          </a:p>
          <a:p>
            <a:pPr marL="402336" lvl="1" indent="0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Lernen</a:t>
            </a:r>
            <a:r>
              <a:rPr lang="en-US" dirty="0" smtClean="0"/>
              <a:t> 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absent or need to hand in missing assignments: please see me second lunch or after school!</a:t>
            </a:r>
          </a:p>
          <a:p>
            <a:pPr lvl="1"/>
            <a:r>
              <a:rPr lang="en-US" dirty="0" smtClean="0"/>
              <a:t>For any questions, help, tutoring: please see me second lunch or after school!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1592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helfen</a:t>
            </a:r>
            <a:r>
              <a:rPr lang="en-US" dirty="0" smtClean="0"/>
              <a:t> – use with dative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Übersetze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Can I help you?</a:t>
            </a:r>
          </a:p>
          <a:p>
            <a:pPr lvl="1"/>
            <a:r>
              <a:rPr lang="en-US" dirty="0"/>
              <a:t>How can I help you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can we help you?</a:t>
            </a:r>
            <a:endParaRPr lang="en-US" dirty="0"/>
          </a:p>
          <a:p>
            <a:pPr lvl="1"/>
            <a:r>
              <a:rPr lang="en-US" dirty="0" smtClean="0"/>
              <a:t>Can you help me?</a:t>
            </a:r>
          </a:p>
          <a:p>
            <a:pPr lvl="1"/>
            <a:r>
              <a:rPr lang="en-US" dirty="0" smtClean="0"/>
              <a:t>Can you all help me?</a:t>
            </a:r>
          </a:p>
          <a:p>
            <a:pPr lvl="1"/>
            <a:r>
              <a:rPr lang="en-US" dirty="0" smtClean="0"/>
              <a:t>Do you want to help me?</a:t>
            </a:r>
          </a:p>
          <a:p>
            <a:pPr lvl="1"/>
            <a:r>
              <a:rPr lang="en-US" dirty="0" smtClean="0"/>
              <a:t>Do you all want to help me?</a:t>
            </a:r>
          </a:p>
          <a:p>
            <a:pPr lvl="1"/>
            <a:r>
              <a:rPr lang="en-US" dirty="0"/>
              <a:t>I would like to help you. </a:t>
            </a:r>
          </a:p>
          <a:p>
            <a:pPr lvl="1"/>
            <a:r>
              <a:rPr lang="en-US" dirty="0" smtClean="0"/>
              <a:t>We want to help you.</a:t>
            </a:r>
          </a:p>
          <a:p>
            <a:pPr lvl="1"/>
            <a:endParaRPr lang="en-US" dirty="0" smtClean="0"/>
          </a:p>
          <a:p>
            <a:r>
              <a:rPr lang="en-US" u="sng" dirty="0" smtClean="0"/>
              <a:t>me</a:t>
            </a:r>
            <a:r>
              <a:rPr lang="en-US" dirty="0" smtClean="0"/>
              <a:t> in dative case: </a:t>
            </a:r>
            <a:r>
              <a:rPr lang="en-US" u="sng" dirty="0" err="1" smtClean="0"/>
              <a:t>mir</a:t>
            </a:r>
            <a:endParaRPr lang="en-US" u="sng" dirty="0" smtClean="0"/>
          </a:p>
          <a:p>
            <a:r>
              <a:rPr lang="en-US" u="sng" dirty="0" smtClean="0"/>
              <a:t>you</a:t>
            </a:r>
            <a:r>
              <a:rPr lang="en-US" dirty="0" smtClean="0"/>
              <a:t> (sing) </a:t>
            </a:r>
            <a:r>
              <a:rPr lang="en-US" dirty="0"/>
              <a:t>in dative case: </a:t>
            </a:r>
            <a:r>
              <a:rPr lang="en-US" u="sng" dirty="0" err="1" smtClean="0"/>
              <a:t>dir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3880093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Fahrenheit or Celsius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740" y="1447800"/>
            <a:ext cx="7791948" cy="4800600"/>
          </a:xfrm>
        </p:spPr>
        <p:txBody>
          <a:bodyPr>
            <a:normAutofit fontScale="700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°</a:t>
            </a:r>
            <a:r>
              <a:rPr lang="en-US" b="1" dirty="0"/>
              <a:t>F to °</a:t>
            </a:r>
            <a:r>
              <a:rPr lang="en-US" b="1" dirty="0" smtClean="0"/>
              <a:t>C: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Deduct </a:t>
            </a:r>
            <a:r>
              <a:rPr lang="en-US" dirty="0"/>
              <a:t>32, then multiply by 5, then divide by </a:t>
            </a:r>
            <a:r>
              <a:rPr lang="en-US" dirty="0" smtClean="0"/>
              <a:t>9</a:t>
            </a:r>
            <a:endParaRPr lang="en-US" b="1" dirty="0" smtClean="0"/>
          </a:p>
          <a:p>
            <a:r>
              <a:rPr lang="en-US" b="1" dirty="0" smtClean="0"/>
              <a:t>C </a:t>
            </a:r>
            <a:r>
              <a:rPr lang="en-US" b="1" dirty="0"/>
              <a:t>to °</a:t>
            </a:r>
            <a:r>
              <a:rPr lang="en-US" b="1" dirty="0" smtClean="0"/>
              <a:t>F: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Multiply </a:t>
            </a:r>
            <a:r>
              <a:rPr lang="en-US" dirty="0"/>
              <a:t>by 9, then divide by 5, then add </a:t>
            </a:r>
            <a:r>
              <a:rPr lang="en-US" dirty="0" smtClean="0"/>
              <a:t>32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-20 C = -4 F			    0 F = -17 C</a:t>
            </a:r>
          </a:p>
          <a:p>
            <a:pPr lvl="1"/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0 C = 32 F</a:t>
            </a:r>
            <a:r>
              <a:rPr lang="en-US" dirty="0" smtClean="0"/>
              <a:t>			  </a:t>
            </a:r>
            <a:r>
              <a:rPr lang="en-US" dirty="0" smtClean="0">
                <a:solidFill>
                  <a:srgbClr val="FF0000"/>
                </a:solidFill>
              </a:rPr>
              <a:t>32 F = 0 C</a:t>
            </a:r>
          </a:p>
          <a:p>
            <a:pPr lvl="1"/>
            <a:r>
              <a:rPr lang="en-US" dirty="0" smtClean="0"/>
              <a:t> 20 C = 68 F			  65 F = 18 C</a:t>
            </a:r>
          </a:p>
          <a:p>
            <a:pPr lvl="1"/>
            <a:r>
              <a:rPr lang="en-US" dirty="0" smtClean="0"/>
              <a:t> 30 C = 86 F			  85 F = 29.4 C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40 C = 104 F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100 F = 37.7 C</a:t>
            </a:r>
          </a:p>
          <a:p>
            <a:pPr lvl="1"/>
            <a:r>
              <a:rPr lang="en-US" dirty="0" smtClean="0">
                <a:solidFill>
                  <a:srgbClr val="B050D7"/>
                </a:solidFill>
              </a:rPr>
              <a:t>Water freezes at 0 C or at 32 F</a:t>
            </a:r>
          </a:p>
          <a:p>
            <a:pPr lvl="1"/>
            <a:r>
              <a:rPr lang="en-US" dirty="0" smtClean="0">
                <a:solidFill>
                  <a:srgbClr val="B050D7"/>
                </a:solidFill>
              </a:rPr>
              <a:t>Water boils at 100 C or at 212 F</a:t>
            </a:r>
          </a:p>
          <a:p>
            <a:r>
              <a:rPr lang="en-US" dirty="0">
                <a:hlinkClick r:id="rId2"/>
              </a:rPr>
              <a:t>http://www.mathsisfun.com/temperature-</a:t>
            </a:r>
            <a:r>
              <a:rPr lang="en-US" dirty="0" smtClean="0">
                <a:hlinkClick r:id="rId2"/>
              </a:rPr>
              <a:t>conversion.html</a:t>
            </a:r>
            <a:r>
              <a:rPr lang="en-US" dirty="0" smtClean="0"/>
              <a:t> 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82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ie </a:t>
            </a:r>
            <a:r>
              <a:rPr lang="en-US" dirty="0" err="1" smtClean="0"/>
              <a:t>Woche</a:t>
            </a:r>
            <a:r>
              <a:rPr lang="en-US" dirty="0" smtClean="0"/>
              <a:t>: </a:t>
            </a:r>
            <a:r>
              <a:rPr lang="en-US" dirty="0" err="1" smtClean="0"/>
              <a:t>Montag</a:t>
            </a:r>
            <a:r>
              <a:rPr lang="en-US" dirty="0" smtClean="0"/>
              <a:t>, </a:t>
            </a:r>
            <a:r>
              <a:rPr lang="en-US" dirty="0" err="1" smtClean="0"/>
              <a:t>Dienstag</a:t>
            </a:r>
            <a:r>
              <a:rPr lang="en-US" dirty="0" smtClean="0"/>
              <a:t>, </a:t>
            </a:r>
            <a:r>
              <a:rPr lang="en-US" dirty="0" err="1" smtClean="0"/>
              <a:t>Mittwoch</a:t>
            </a:r>
            <a:r>
              <a:rPr lang="en-US" dirty="0" smtClean="0"/>
              <a:t>, </a:t>
            </a:r>
            <a:r>
              <a:rPr lang="en-US" dirty="0" err="1" smtClean="0"/>
              <a:t>Donnerstag</a:t>
            </a:r>
            <a:r>
              <a:rPr lang="en-US" dirty="0" smtClean="0"/>
              <a:t>, </a:t>
            </a:r>
            <a:r>
              <a:rPr lang="en-US" dirty="0" err="1" smtClean="0"/>
              <a:t>Freitag</a:t>
            </a:r>
            <a:r>
              <a:rPr lang="en-US" dirty="0" smtClean="0"/>
              <a:t>, </a:t>
            </a:r>
            <a:r>
              <a:rPr lang="en-US" dirty="0" err="1" smtClean="0"/>
              <a:t>Samstag</a:t>
            </a:r>
            <a:r>
              <a:rPr lang="en-US" dirty="0" smtClean="0"/>
              <a:t>, Sonntag</a:t>
            </a:r>
          </a:p>
          <a:p>
            <a:endParaRPr lang="en-US" dirty="0" smtClean="0"/>
          </a:p>
          <a:p>
            <a:r>
              <a:rPr lang="en-US" dirty="0" err="1"/>
              <a:t>j</a:t>
            </a:r>
            <a:r>
              <a:rPr lang="en-US" dirty="0" err="1" smtClean="0"/>
              <a:t>eden</a:t>
            </a:r>
            <a:r>
              <a:rPr lang="en-US" dirty="0" smtClean="0"/>
              <a:t> Tag	</a:t>
            </a:r>
            <a:r>
              <a:rPr lang="en-US" dirty="0" err="1" smtClean="0"/>
              <a:t>jeden</a:t>
            </a:r>
            <a:r>
              <a:rPr lang="en-US" dirty="0" smtClean="0"/>
              <a:t> </a:t>
            </a:r>
            <a:r>
              <a:rPr lang="en-US" dirty="0" err="1" smtClean="0"/>
              <a:t>Montag</a:t>
            </a:r>
            <a:r>
              <a:rPr lang="en-US" dirty="0" smtClean="0"/>
              <a:t>….</a:t>
            </a:r>
          </a:p>
          <a:p>
            <a:endParaRPr lang="en-US" dirty="0"/>
          </a:p>
          <a:p>
            <a:r>
              <a:rPr lang="en-US" dirty="0" err="1"/>
              <a:t>e</a:t>
            </a:r>
            <a:r>
              <a:rPr lang="en-US" dirty="0" err="1" smtClean="0"/>
              <a:t>inmal</a:t>
            </a:r>
            <a:r>
              <a:rPr lang="en-US" dirty="0" smtClean="0"/>
              <a:t>, </a:t>
            </a:r>
            <a:r>
              <a:rPr lang="en-US" dirty="0" err="1" smtClean="0"/>
              <a:t>zweimal</a:t>
            </a:r>
            <a:r>
              <a:rPr lang="en-US" dirty="0" smtClean="0"/>
              <a:t>, </a:t>
            </a:r>
            <a:r>
              <a:rPr lang="en-US" dirty="0" err="1" smtClean="0"/>
              <a:t>dreimal</a:t>
            </a:r>
            <a:r>
              <a:rPr lang="en-US" dirty="0" smtClean="0"/>
              <a:t>, ….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der </a:t>
            </a:r>
            <a:r>
              <a:rPr lang="en-US" dirty="0" err="1" smtClean="0"/>
              <a:t>Woche</a:t>
            </a:r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Monat</a:t>
            </a:r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/>
              <a:t>i</a:t>
            </a:r>
            <a:r>
              <a:rPr lang="en-US" dirty="0" err="1" smtClean="0"/>
              <a:t>mmer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ft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anchmal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ie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Frühling</a:t>
            </a:r>
            <a:r>
              <a:rPr lang="en-US" dirty="0"/>
              <a:t>	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Sommer</a:t>
            </a:r>
            <a:endParaRPr lang="en-US" dirty="0"/>
          </a:p>
          <a:p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Herbst</a:t>
            </a:r>
            <a:r>
              <a:rPr lang="en-US" dirty="0"/>
              <a:t>	</a:t>
            </a:r>
            <a:r>
              <a:rPr lang="en-US" dirty="0" err="1"/>
              <a:t>im</a:t>
            </a:r>
            <a:r>
              <a:rPr lang="en-US" dirty="0"/>
              <a:t> Winter</a:t>
            </a:r>
          </a:p>
          <a:p>
            <a:endParaRPr lang="en-US" dirty="0"/>
          </a:p>
          <a:p>
            <a:pPr marL="82296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am </a:t>
            </a:r>
            <a:r>
              <a:rPr lang="en-US" dirty="0" err="1" smtClean="0"/>
              <a:t>Wochenende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ach</a:t>
            </a:r>
            <a:r>
              <a:rPr lang="en-US" dirty="0" smtClean="0"/>
              <a:t> der </a:t>
            </a:r>
            <a:r>
              <a:rPr lang="en-US" dirty="0" err="1" smtClean="0"/>
              <a:t>Schule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Morgen</a:t>
            </a:r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Mittag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Nachmittag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Abend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202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Offering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Gut! Mach </a:t>
            </a:r>
            <a:r>
              <a:rPr lang="en-US" dirty="0" err="1" smtClean="0"/>
              <a:t>ich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649955"/>
            <a:ext cx="3657600" cy="466344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Ja</a:t>
            </a:r>
            <a:r>
              <a:rPr lang="en-US" dirty="0" smtClean="0"/>
              <a:t>, du </a:t>
            </a:r>
            <a:r>
              <a:rPr lang="en-US" dirty="0" err="1" smtClean="0"/>
              <a:t>kannst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den </a:t>
            </a:r>
            <a:r>
              <a:rPr lang="en-US" dirty="0" err="1" smtClean="0"/>
              <a:t>Müll</a:t>
            </a:r>
            <a:r>
              <a:rPr lang="en-US" dirty="0" smtClean="0"/>
              <a:t> </a:t>
            </a:r>
            <a:r>
              <a:rPr lang="en-US" dirty="0" err="1" smtClean="0"/>
              <a:t>sortieren</a:t>
            </a:r>
            <a:r>
              <a:rPr lang="en-US" dirty="0" smtClean="0"/>
              <a:t>. </a:t>
            </a:r>
            <a:r>
              <a:rPr lang="en-US" dirty="0" err="1" smtClean="0"/>
              <a:t>Danke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err="1" smtClean="0"/>
              <a:t>Ja</a:t>
            </a:r>
            <a:r>
              <a:rPr lang="en-US" dirty="0" smtClean="0"/>
              <a:t>! </a:t>
            </a:r>
            <a:r>
              <a:rPr lang="en-US" dirty="0" err="1" smtClean="0"/>
              <a:t>Willst</a:t>
            </a:r>
            <a:r>
              <a:rPr lang="en-US" dirty="0" smtClean="0"/>
              <a:t> du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den </a:t>
            </a:r>
            <a:r>
              <a:rPr lang="en-US" dirty="0" err="1" smtClean="0"/>
              <a:t>Müll</a:t>
            </a:r>
            <a:r>
              <a:rPr lang="en-US" dirty="0" smtClean="0"/>
              <a:t> </a:t>
            </a:r>
            <a:r>
              <a:rPr lang="en-US" dirty="0" err="1" smtClean="0"/>
              <a:t>sortieren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 smtClean="0"/>
              <a:t>__________________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 </a:t>
            </a:r>
            <a:r>
              <a:rPr lang="en-US" dirty="0" err="1" smtClean="0"/>
              <a:t>kannst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das </a:t>
            </a:r>
            <a:r>
              <a:rPr lang="en-US" dirty="0" err="1" smtClean="0"/>
              <a:t>Wohnzimmer</a:t>
            </a:r>
            <a:r>
              <a:rPr lang="en-US" dirty="0" smtClean="0"/>
              <a:t> </a:t>
            </a:r>
            <a:r>
              <a:rPr lang="en-US" dirty="0" err="1" smtClean="0"/>
              <a:t>saugen</a:t>
            </a:r>
            <a:r>
              <a:rPr lang="en-US" dirty="0" smtClean="0"/>
              <a:t>. </a:t>
            </a:r>
            <a:r>
              <a:rPr lang="en-US" dirty="0" err="1" smtClean="0"/>
              <a:t>Danke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2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344168" y="274320"/>
            <a:ext cx="7498080" cy="355456"/>
          </a:xfrm>
        </p:spPr>
        <p:txBody>
          <a:bodyPr>
            <a:noAutofit/>
          </a:bodyPr>
          <a:lstStyle/>
          <a:p>
            <a:r>
              <a:rPr lang="en-US" sz="2400" dirty="0" smtClean="0"/>
              <a:t>Chores - </a:t>
            </a:r>
            <a:r>
              <a:rPr lang="en-US" sz="2400" dirty="0" err="1" smtClean="0"/>
              <a:t>Hausarbeit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435608" y="1074557"/>
            <a:ext cx="3657600" cy="599336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de-DE" dirty="0"/>
              <a:t>mit dem Hund spazieren gehen</a:t>
            </a:r>
            <a:endParaRPr lang="en-US" dirty="0"/>
          </a:p>
          <a:p>
            <a:pPr lvl="0"/>
            <a:r>
              <a:rPr lang="de-DE" dirty="0"/>
              <a:t>den Hund bürsten</a:t>
            </a:r>
            <a:endParaRPr lang="en-US" dirty="0"/>
          </a:p>
          <a:p>
            <a:pPr lvl="0"/>
            <a:r>
              <a:rPr lang="de-DE" dirty="0"/>
              <a:t>den Hund/die Katze füttern</a:t>
            </a:r>
            <a:endParaRPr lang="en-US" dirty="0"/>
          </a:p>
          <a:p>
            <a:pPr lvl="0"/>
            <a:r>
              <a:rPr lang="de-DE" dirty="0"/>
              <a:t>die Katzentoilette sauber machen</a:t>
            </a:r>
            <a:endParaRPr lang="en-US" dirty="0"/>
          </a:p>
          <a:p>
            <a:pPr lvl="0"/>
            <a:r>
              <a:rPr lang="en-US" dirty="0" err="1"/>
              <a:t>meine</a:t>
            </a:r>
            <a:r>
              <a:rPr lang="en-US" dirty="0"/>
              <a:t> </a:t>
            </a:r>
            <a:r>
              <a:rPr lang="en-US" dirty="0" err="1"/>
              <a:t>kleine</a:t>
            </a:r>
            <a:r>
              <a:rPr lang="en-US" dirty="0"/>
              <a:t> </a:t>
            </a:r>
            <a:r>
              <a:rPr lang="en-US" dirty="0" err="1"/>
              <a:t>Schwester</a:t>
            </a:r>
            <a:r>
              <a:rPr lang="en-US" dirty="0"/>
              <a:t> </a:t>
            </a:r>
            <a:r>
              <a:rPr lang="en-US" dirty="0" err="1"/>
              <a:t>babysitten</a:t>
            </a:r>
            <a:endParaRPr lang="en-US" dirty="0"/>
          </a:p>
          <a:p>
            <a:r>
              <a:rPr lang="en-US" dirty="0" err="1"/>
              <a:t>meinen</a:t>
            </a:r>
            <a:r>
              <a:rPr lang="en-US" dirty="0"/>
              <a:t> </a:t>
            </a:r>
            <a:r>
              <a:rPr lang="en-US" dirty="0" err="1"/>
              <a:t>kleinen</a:t>
            </a:r>
            <a:r>
              <a:rPr lang="en-US" dirty="0"/>
              <a:t> </a:t>
            </a:r>
            <a:r>
              <a:rPr lang="en-US" dirty="0" err="1"/>
              <a:t>Bruder</a:t>
            </a:r>
            <a:r>
              <a:rPr lang="en-US" dirty="0"/>
              <a:t> </a:t>
            </a:r>
            <a:r>
              <a:rPr lang="en-US" dirty="0" err="1"/>
              <a:t>babysitten</a:t>
            </a:r>
            <a:endParaRPr lang="en-US" dirty="0"/>
          </a:p>
          <a:p>
            <a:pPr lvl="0"/>
            <a:r>
              <a:rPr lang="de-DE" dirty="0"/>
              <a:t>die Wäsche/Klamotten waschen</a:t>
            </a:r>
            <a:endParaRPr lang="en-US" dirty="0"/>
          </a:p>
          <a:p>
            <a:pPr lvl="0"/>
            <a:r>
              <a:rPr lang="de-DE" dirty="0"/>
              <a:t>die Wände waschen</a:t>
            </a:r>
            <a:endParaRPr lang="en-US" dirty="0"/>
          </a:p>
          <a:p>
            <a:pPr lvl="0"/>
            <a:r>
              <a:rPr lang="de-DE" dirty="0"/>
              <a:t>die Wäsche zusammenlegen</a:t>
            </a:r>
            <a:endParaRPr lang="en-US" dirty="0"/>
          </a:p>
          <a:p>
            <a:pPr lvl="0"/>
            <a:r>
              <a:rPr lang="de-DE" dirty="0"/>
              <a:t>die Hemden (Blusen, ...) bügeln</a:t>
            </a:r>
            <a:endParaRPr lang="en-US" dirty="0"/>
          </a:p>
          <a:p>
            <a:pPr lvl="0"/>
            <a:r>
              <a:rPr lang="de-DE" dirty="0"/>
              <a:t>den Boden (die Küche) fegen</a:t>
            </a:r>
            <a:endParaRPr lang="en-US" dirty="0"/>
          </a:p>
          <a:p>
            <a:pPr lvl="0"/>
            <a:r>
              <a:rPr lang="de-DE" dirty="0"/>
              <a:t>den Boden (die Küche) wischen</a:t>
            </a:r>
            <a:endParaRPr lang="en-US" dirty="0"/>
          </a:p>
          <a:p>
            <a:pPr lvl="0"/>
            <a:r>
              <a:rPr lang="de-DE" dirty="0"/>
              <a:t>Staub wischen</a:t>
            </a:r>
            <a:endParaRPr lang="en-US" dirty="0"/>
          </a:p>
          <a:p>
            <a:pPr lvl="0"/>
            <a:r>
              <a:rPr lang="de-DE" dirty="0"/>
              <a:t>die Toilette putzen</a:t>
            </a:r>
            <a:endParaRPr lang="en-US" dirty="0"/>
          </a:p>
          <a:p>
            <a:pPr lvl="0"/>
            <a:r>
              <a:rPr lang="de-DE" dirty="0"/>
              <a:t>das Badezimmer putzen</a:t>
            </a:r>
            <a:endParaRPr lang="en-US" dirty="0"/>
          </a:p>
          <a:p>
            <a:pPr lvl="0"/>
            <a:r>
              <a:rPr lang="de-DE" dirty="0"/>
              <a:t>die Fenster putzen</a:t>
            </a:r>
            <a:endParaRPr lang="en-US" dirty="0"/>
          </a:p>
          <a:p>
            <a:pPr lvl="0"/>
            <a:r>
              <a:rPr lang="de-DE" dirty="0"/>
              <a:t>die Spiegle putzen</a:t>
            </a:r>
            <a:endParaRPr lang="en-US" dirty="0"/>
          </a:p>
          <a:p>
            <a:pPr lvl="0"/>
            <a:r>
              <a:rPr lang="de-DE" dirty="0"/>
              <a:t>den Grill putzen</a:t>
            </a:r>
            <a:endParaRPr lang="en-US" dirty="0"/>
          </a:p>
          <a:p>
            <a:pPr lvl="0"/>
            <a:r>
              <a:rPr lang="de-DE" dirty="0"/>
              <a:t>die Treppe saugen</a:t>
            </a:r>
            <a:endParaRPr lang="en-US" dirty="0"/>
          </a:p>
          <a:p>
            <a:pPr lvl="0"/>
            <a:r>
              <a:rPr lang="de-DE" dirty="0"/>
              <a:t>das Wohnzimmer </a:t>
            </a:r>
            <a:r>
              <a:rPr lang="de-DE" dirty="0" smtClean="0"/>
              <a:t>saugen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184648" y="1074557"/>
            <a:ext cx="3657600" cy="5993369"/>
          </a:xfrm>
        </p:spPr>
        <p:txBody>
          <a:bodyPr>
            <a:normAutofit fontScale="55000" lnSpcReduction="20000"/>
          </a:bodyPr>
          <a:lstStyle/>
          <a:p>
            <a:r>
              <a:rPr lang="de-DE" dirty="0"/>
              <a:t>den Tisch decken</a:t>
            </a:r>
            <a:endParaRPr lang="en-US" dirty="0"/>
          </a:p>
          <a:p>
            <a:pPr lvl="0"/>
            <a:r>
              <a:rPr lang="de-DE" dirty="0" smtClean="0"/>
              <a:t>den Tisch abräumen</a:t>
            </a:r>
            <a:endParaRPr lang="en-US" dirty="0" smtClean="0"/>
          </a:p>
          <a:p>
            <a:pPr lvl="0"/>
            <a:r>
              <a:rPr lang="de-DE" dirty="0" smtClean="0"/>
              <a:t>das </a:t>
            </a:r>
            <a:r>
              <a:rPr lang="de-DE" dirty="0"/>
              <a:t>Geschirr spülen</a:t>
            </a:r>
            <a:endParaRPr lang="en-US" dirty="0"/>
          </a:p>
          <a:p>
            <a:pPr lvl="0"/>
            <a:r>
              <a:rPr lang="de-DE" dirty="0"/>
              <a:t>das Geschirr abtrocknen</a:t>
            </a:r>
            <a:endParaRPr lang="en-US" dirty="0"/>
          </a:p>
          <a:p>
            <a:pPr lvl="0"/>
            <a:r>
              <a:rPr lang="de-DE" dirty="0"/>
              <a:t>die Spülmaschine einräumen/ausräumen</a:t>
            </a:r>
            <a:endParaRPr lang="en-US" dirty="0"/>
          </a:p>
          <a:p>
            <a:pPr lvl="0"/>
            <a:r>
              <a:rPr lang="de-DE" dirty="0"/>
              <a:t>das Bett machen</a:t>
            </a:r>
            <a:endParaRPr lang="en-US" dirty="0"/>
          </a:p>
          <a:p>
            <a:pPr lvl="0"/>
            <a:r>
              <a:rPr lang="de-DE" dirty="0"/>
              <a:t>mein Zimmer aufräumen</a:t>
            </a:r>
            <a:endParaRPr lang="en-US" dirty="0"/>
          </a:p>
          <a:p>
            <a:pPr lvl="0"/>
            <a:r>
              <a:rPr lang="de-DE" dirty="0"/>
              <a:t>den Müll sortieren</a:t>
            </a:r>
            <a:endParaRPr lang="en-US" dirty="0"/>
          </a:p>
          <a:p>
            <a:pPr lvl="0"/>
            <a:r>
              <a:rPr lang="de-DE" dirty="0"/>
              <a:t>den Müll raustragen</a:t>
            </a:r>
            <a:endParaRPr lang="en-US" dirty="0"/>
          </a:p>
          <a:p>
            <a:pPr lvl="0"/>
            <a:r>
              <a:rPr lang="de-DE" dirty="0"/>
              <a:t>einkaufen gehen</a:t>
            </a:r>
            <a:endParaRPr lang="en-US" dirty="0"/>
          </a:p>
          <a:p>
            <a:pPr lvl="0"/>
            <a:r>
              <a:rPr lang="de-DE" dirty="0"/>
              <a:t>den Einkauf (die Butter, das Brot,...) wegräumen</a:t>
            </a:r>
            <a:endParaRPr lang="en-US" dirty="0"/>
          </a:p>
          <a:p>
            <a:pPr lvl="0"/>
            <a:r>
              <a:rPr lang="de-DE" dirty="0"/>
              <a:t>die Blumen gießen</a:t>
            </a:r>
            <a:endParaRPr lang="en-US" dirty="0"/>
          </a:p>
          <a:p>
            <a:pPr lvl="0"/>
            <a:r>
              <a:rPr lang="de-DE" dirty="0"/>
              <a:t>den Rasen mähen</a:t>
            </a:r>
            <a:endParaRPr lang="en-US" dirty="0"/>
          </a:p>
          <a:p>
            <a:pPr lvl="0"/>
            <a:r>
              <a:rPr lang="de-DE" dirty="0"/>
              <a:t>das Laub rechen</a:t>
            </a:r>
            <a:endParaRPr lang="en-US" dirty="0"/>
          </a:p>
          <a:p>
            <a:pPr lvl="0"/>
            <a:r>
              <a:rPr lang="de-DE" dirty="0"/>
              <a:t>den Schnee schaufeln</a:t>
            </a:r>
            <a:endParaRPr lang="en-US" dirty="0"/>
          </a:p>
          <a:p>
            <a:pPr lvl="0"/>
            <a:r>
              <a:rPr lang="de-DE" dirty="0"/>
              <a:t>das Auto reparieren</a:t>
            </a:r>
            <a:endParaRPr lang="en-US" dirty="0"/>
          </a:p>
          <a:p>
            <a:pPr lvl="0"/>
            <a:r>
              <a:rPr lang="de-DE" dirty="0"/>
              <a:t>einkaufen </a:t>
            </a:r>
            <a:r>
              <a:rPr lang="de-DE" dirty="0" smtClean="0"/>
              <a:t>gehen </a:t>
            </a:r>
            <a:endParaRPr lang="en-US" dirty="0" smtClean="0"/>
          </a:p>
          <a:p>
            <a:pPr lvl="0"/>
            <a:r>
              <a:rPr lang="de-DE" dirty="0" smtClean="0"/>
              <a:t>organisieren</a:t>
            </a:r>
            <a:endParaRPr lang="en-US" dirty="0"/>
          </a:p>
          <a:p>
            <a:pPr lvl="0"/>
            <a:r>
              <a:rPr lang="de-DE" dirty="0"/>
              <a:t>kochen</a:t>
            </a:r>
            <a:endParaRPr lang="en-US" dirty="0"/>
          </a:p>
          <a:p>
            <a:pPr lvl="0"/>
            <a:r>
              <a:rPr lang="de-DE" dirty="0"/>
              <a:t>Ich muss keine Hausarbeit machen.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76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13942</TotalTime>
  <Words>1276</Words>
  <Application>Microsoft Macintosh PowerPoint</Application>
  <PresentationFormat>On-screen Show (4:3)</PresentationFormat>
  <Paragraphs>253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Deutsch 2</vt:lpstr>
      <vt:lpstr>Freitag, der 16. November 2012 Deutsch 2, C &amp; D Stunde  Heute ist ein C - Tag</vt:lpstr>
      <vt:lpstr>Vokabeln</vt:lpstr>
      <vt:lpstr>Hausaufgaben - homework</vt:lpstr>
      <vt:lpstr>helfen – use with dative case</vt:lpstr>
      <vt:lpstr>Fahrenheit or Celsius</vt:lpstr>
      <vt:lpstr>Time Expressions</vt:lpstr>
      <vt:lpstr>Offering help</vt:lpstr>
      <vt:lpstr>Chores - Hausarbeit</vt:lpstr>
      <vt:lpstr>Erster Wiki-Eintrag: Unsere Freizeit</vt:lpstr>
      <vt:lpstr>Zweiter Wiki-Eintrag: Essen</vt:lpstr>
      <vt:lpstr>Dritter Wiki-Eintrag: Schule</vt:lpstr>
      <vt:lpstr>Vierter Wiki-Eintrag: Feste</vt:lpstr>
      <vt:lpstr>Feste: Vokabeln</vt:lpstr>
      <vt:lpstr>Fünfter Wiki-Eintrag: Die Stadt</vt:lpstr>
      <vt:lpstr>Die Stadt: Vokabeln</vt:lpstr>
      <vt:lpstr>Portfolio</vt:lpstr>
      <vt:lpstr>Verschiedenes (miscellaneous):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254</cp:revision>
  <dcterms:created xsi:type="dcterms:W3CDTF">2012-09-05T12:40:42Z</dcterms:created>
  <dcterms:modified xsi:type="dcterms:W3CDTF">2012-11-16T16:55:17Z</dcterms:modified>
</cp:coreProperties>
</file>