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72" r:id="rId5"/>
    <p:sldId id="283" r:id="rId6"/>
    <p:sldId id="274" r:id="rId7"/>
    <p:sldId id="267" r:id="rId8"/>
    <p:sldId id="268" r:id="rId9"/>
    <p:sldId id="265" r:id="rId10"/>
    <p:sldId id="276" r:id="rId11"/>
    <p:sldId id="262" r:id="rId12"/>
    <p:sldId id="275" r:id="rId13"/>
    <p:sldId id="277" r:id="rId14"/>
    <p:sldId id="278" r:id="rId15"/>
    <p:sldId id="281" r:id="rId16"/>
    <p:sldId id="282" r:id="rId17"/>
    <p:sldId id="270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 varScale="1">
        <p:scale>
          <a:sx n="102" d="100"/>
          <a:sy n="102" d="100"/>
        </p:scale>
        <p:origin x="-10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11/15/12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translations)</a:t>
            </a:r>
          </a:p>
          <a:p>
            <a:r>
              <a:rPr lang="en-US" dirty="0" smtClean="0"/>
              <a:t>Quiz 3 (daily phrases)</a:t>
            </a:r>
          </a:p>
          <a:p>
            <a:r>
              <a:rPr lang="en-US" dirty="0" smtClean="0"/>
              <a:t>Quiz 4 ( invitations)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err="1" smtClean="0"/>
              <a:t>Stadt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Donnerstag</a:t>
            </a:r>
            <a:r>
              <a:rPr lang="en-US" sz="3600" dirty="0" smtClean="0"/>
              <a:t>, der 15.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Wie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How can I help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using a variety of vocabulary to create a conversation with one or two other students about chores, helping out, free-time activities and the weather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Gruppen</a:t>
            </a:r>
            <a:r>
              <a:rPr lang="en-US" dirty="0" smtClean="0"/>
              <a:t> (</a:t>
            </a:r>
            <a:r>
              <a:rPr lang="en-US" dirty="0" err="1" smtClean="0"/>
              <a:t>zwei</a:t>
            </a:r>
            <a:r>
              <a:rPr lang="en-US" dirty="0" smtClean="0"/>
              <a:t> bis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arbeitet</a:t>
            </a:r>
            <a:r>
              <a:rPr lang="en-US" dirty="0" smtClean="0"/>
              <a:t> an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smtClean="0"/>
              <a:t>Hast du </a:t>
            </a:r>
            <a:r>
              <a:rPr lang="en-US" dirty="0" err="1" smtClean="0"/>
              <a:t>Fragen</a:t>
            </a:r>
            <a:r>
              <a:rPr lang="en-US" dirty="0" smtClean="0"/>
              <a:t>? </a:t>
            </a: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könnt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/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Lasst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…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us ….</a:t>
            </a:r>
            <a:endParaRPr lang="en-US" dirty="0" smtClean="0"/>
          </a:p>
          <a:p>
            <a:r>
              <a:rPr lang="en-US" dirty="0" err="1" smtClean="0"/>
              <a:t>Lasst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anfangen</a:t>
            </a:r>
            <a:r>
              <a:rPr lang="en-US" dirty="0" smtClean="0"/>
              <a:t>  (</a:t>
            </a:r>
            <a:r>
              <a:rPr lang="en-US" dirty="0" err="1" smtClean="0"/>
              <a:t>anfangen</a:t>
            </a:r>
            <a:r>
              <a:rPr lang="en-US" dirty="0" smtClean="0"/>
              <a:t> – to begin, to start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u="sng" dirty="0" smtClean="0"/>
              <a:t>Um </a:t>
            </a:r>
            <a:r>
              <a:rPr lang="en-US" u="sng" dirty="0" err="1" smtClean="0"/>
              <a:t>wieviel</a:t>
            </a:r>
            <a:r>
              <a:rPr lang="en-US" u="sng" dirty="0" smtClean="0"/>
              <a:t> </a:t>
            </a:r>
            <a:r>
              <a:rPr lang="en-US" u="sng" dirty="0" err="1" smtClean="0"/>
              <a:t>Uhr</a:t>
            </a:r>
            <a:r>
              <a:rPr lang="en-US" u="sng" dirty="0" smtClean="0"/>
              <a:t> </a:t>
            </a:r>
            <a:r>
              <a:rPr lang="en-US" dirty="0" err="1" smtClean="0"/>
              <a:t>möchtest</a:t>
            </a:r>
            <a:r>
              <a:rPr lang="en-US" dirty="0" smtClean="0"/>
              <a:t> du ins Kino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r>
              <a:rPr lang="en-US" u="sng" dirty="0" smtClean="0"/>
              <a:t>At what time </a:t>
            </a:r>
            <a:r>
              <a:rPr lang="en-US" dirty="0" smtClean="0"/>
              <a:t>do you want to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um </a:t>
            </a:r>
            <a:r>
              <a:rPr lang="en-US" dirty="0" err="1" smtClean="0"/>
              <a:t>ungefähr</a:t>
            </a:r>
            <a:r>
              <a:rPr lang="en-US" dirty="0" smtClean="0"/>
              <a:t>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smtClean="0"/>
              <a:t>– at </a:t>
            </a:r>
            <a:r>
              <a:rPr lang="en-US" dirty="0" smtClean="0"/>
              <a:t>about 5:30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3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fangen</a:t>
            </a:r>
            <a:r>
              <a:rPr lang="en-US" dirty="0" smtClean="0"/>
              <a:t> am </a:t>
            </a:r>
            <a:r>
              <a:rPr lang="en-US" dirty="0" err="1" smtClean="0"/>
              <a:t>Montag</a:t>
            </a:r>
            <a:r>
              <a:rPr lang="en-US" dirty="0" smtClean="0"/>
              <a:t> D-</a:t>
            </a:r>
            <a:r>
              <a:rPr lang="en-US" dirty="0" err="1" smtClean="0"/>
              <a:t>Stunde</a:t>
            </a:r>
            <a:r>
              <a:rPr lang="en-US" dirty="0" smtClean="0"/>
              <a:t> (</a:t>
            </a:r>
            <a:r>
              <a:rPr lang="en-US" dirty="0" err="1" smtClean="0"/>
              <a:t>Dienstag</a:t>
            </a:r>
            <a:r>
              <a:rPr lang="en-US" dirty="0" smtClean="0"/>
              <a:t> C </a:t>
            </a:r>
            <a:r>
              <a:rPr lang="en-US" dirty="0" err="1" smtClean="0"/>
              <a:t>Stunde</a:t>
            </a:r>
            <a:r>
              <a:rPr lang="en-US" dirty="0" smtClean="0"/>
              <a:t>) an.</a:t>
            </a:r>
            <a:endParaRPr lang="en-US" dirty="0" smtClean="0"/>
          </a:p>
          <a:p>
            <a:pPr lvl="1"/>
            <a:r>
              <a:rPr lang="en-US" dirty="0" smtClean="0"/>
              <a:t>Presentations begin on </a:t>
            </a:r>
            <a:r>
              <a:rPr lang="en-US" dirty="0" smtClean="0"/>
              <a:t>Monday/Tuesday. </a:t>
            </a:r>
            <a:endParaRPr lang="en-US" dirty="0"/>
          </a:p>
          <a:p>
            <a:pPr lvl="1"/>
            <a:r>
              <a:rPr lang="en-US" dirty="0" smtClean="0"/>
              <a:t>Be ready – random order, unless someone would like to go first…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will present in front of the class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You will take notes during the presentations about the presentations. Notes will be collected.</a:t>
            </a:r>
          </a:p>
          <a:p>
            <a:pPr marL="402336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helfen</a:t>
            </a:r>
            <a:r>
              <a:rPr lang="en-US" dirty="0" smtClean="0"/>
              <a:t> – use with 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Übersetze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 I help you?</a:t>
            </a:r>
          </a:p>
          <a:p>
            <a:pPr lvl="1"/>
            <a:r>
              <a:rPr lang="en-US" dirty="0"/>
              <a:t>How can I help you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we help you?</a:t>
            </a:r>
            <a:endParaRPr lang="en-US" dirty="0"/>
          </a:p>
          <a:p>
            <a:pPr lvl="1"/>
            <a:r>
              <a:rPr lang="en-US" dirty="0" smtClean="0"/>
              <a:t>Can you help me?</a:t>
            </a:r>
          </a:p>
          <a:p>
            <a:pPr lvl="1"/>
            <a:r>
              <a:rPr lang="en-US" dirty="0" smtClean="0"/>
              <a:t>Can you all help me?</a:t>
            </a:r>
          </a:p>
          <a:p>
            <a:pPr lvl="1"/>
            <a:r>
              <a:rPr lang="en-US" dirty="0" smtClean="0"/>
              <a:t>Do you want to help me?</a:t>
            </a:r>
          </a:p>
          <a:p>
            <a:pPr lvl="1"/>
            <a:r>
              <a:rPr lang="en-US" dirty="0" smtClean="0"/>
              <a:t>Do you all want to help me?</a:t>
            </a:r>
          </a:p>
          <a:p>
            <a:pPr lvl="1"/>
            <a:r>
              <a:rPr lang="en-US" dirty="0"/>
              <a:t>I would like to help you. </a:t>
            </a:r>
          </a:p>
          <a:p>
            <a:pPr lvl="1"/>
            <a:r>
              <a:rPr lang="en-US" dirty="0" smtClean="0"/>
              <a:t>We want to help you.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me</a:t>
            </a:r>
            <a:r>
              <a:rPr lang="en-US" dirty="0" smtClean="0"/>
              <a:t> in dative case: </a:t>
            </a:r>
            <a:r>
              <a:rPr lang="en-US" u="sng" dirty="0" err="1" smtClean="0"/>
              <a:t>mir</a:t>
            </a:r>
            <a:endParaRPr lang="en-US" u="sng" dirty="0" smtClean="0"/>
          </a:p>
          <a:p>
            <a:r>
              <a:rPr lang="en-US" u="sng" dirty="0" smtClean="0"/>
              <a:t>you</a:t>
            </a:r>
            <a:r>
              <a:rPr lang="en-US" dirty="0" smtClean="0"/>
              <a:t> (sing) </a:t>
            </a:r>
            <a:r>
              <a:rPr lang="en-US" dirty="0"/>
              <a:t>in dative case: </a:t>
            </a:r>
            <a:r>
              <a:rPr lang="en-US" u="sng" dirty="0" err="1" smtClean="0"/>
              <a:t>dir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88009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13679</TotalTime>
  <Words>1185</Words>
  <Application>Microsoft Macintosh PowerPoint</Application>
  <PresentationFormat>On-screen Show (4:3)</PresentationFormat>
  <Paragraphs>236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Deutsch 2</vt:lpstr>
      <vt:lpstr>Donnerstag, der 15. November 2012 Deutsch 2, C &amp; D Stunde  Heute ist ein B - Tag</vt:lpstr>
      <vt:lpstr>Vokabeln</vt:lpstr>
      <vt:lpstr>Hausaufgaben - homework</vt:lpstr>
      <vt:lpstr>helfen – use with dative case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248</cp:revision>
  <dcterms:created xsi:type="dcterms:W3CDTF">2012-09-05T12:40:42Z</dcterms:created>
  <dcterms:modified xsi:type="dcterms:W3CDTF">2012-11-15T18:27:36Z</dcterms:modified>
</cp:coreProperties>
</file>