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3" r:id="rId4"/>
    <p:sldId id="272" r:id="rId5"/>
    <p:sldId id="274" r:id="rId6"/>
    <p:sldId id="267" r:id="rId7"/>
    <p:sldId id="268" r:id="rId8"/>
    <p:sldId id="265" r:id="rId9"/>
    <p:sldId id="276" r:id="rId10"/>
    <p:sldId id="262" r:id="rId11"/>
    <p:sldId id="275" r:id="rId12"/>
    <p:sldId id="277" r:id="rId13"/>
    <p:sldId id="278" r:id="rId14"/>
    <p:sldId id="281" r:id="rId15"/>
    <p:sldId id="282" r:id="rId16"/>
    <p:sldId id="270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80" d="100"/>
          <a:sy n="80" d="100"/>
        </p:scale>
        <p:origin x="-10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11/14/12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sisfun.com/temperature-conversion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Grade – running records (when page is full)</a:t>
            </a:r>
          </a:p>
          <a:p>
            <a:r>
              <a:rPr lang="en-US" dirty="0" smtClean="0"/>
              <a:t>Quiz 1(review summer packet) with corrections on back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translations)</a:t>
            </a:r>
          </a:p>
          <a:p>
            <a:r>
              <a:rPr lang="en-US" dirty="0" smtClean="0"/>
              <a:t>Quiz 3 (daily phrases)</a:t>
            </a:r>
          </a:p>
          <a:p>
            <a:r>
              <a:rPr lang="en-US" dirty="0" smtClean="0"/>
              <a:t>Quiz 4 ( invitations)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err="1" smtClean="0"/>
              <a:t>Stadt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Mittwoch</a:t>
            </a:r>
            <a:r>
              <a:rPr lang="en-US" sz="3600" dirty="0" smtClean="0"/>
              <a:t>, der 14. November 2012</a:t>
            </a:r>
            <a:br>
              <a:rPr lang="en-US" sz="36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Deutsch 2, C </a:t>
            </a:r>
            <a:r>
              <a:rPr lang="en-US" sz="2000" dirty="0" smtClean="0"/>
              <a:t>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A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Frage</a:t>
            </a:r>
            <a:r>
              <a:rPr lang="en-US" dirty="0" smtClean="0"/>
              <a:t>: Wie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How can I help you?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 smtClean="0"/>
              <a:t>the verb: to help – </a:t>
            </a:r>
            <a:r>
              <a:rPr lang="en-US" dirty="0" err="1" smtClean="0"/>
              <a:t>helfen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culture: Wiki post: the city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helfen</a:t>
            </a:r>
            <a:r>
              <a:rPr lang="en-US" dirty="0" smtClean="0"/>
              <a:t> </a:t>
            </a:r>
            <a:r>
              <a:rPr lang="en-US" dirty="0" smtClean="0"/>
              <a:t>– to help: a verb used with dative case</a:t>
            </a:r>
          </a:p>
          <a:p>
            <a:pPr lvl="1"/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</a:t>
            </a:r>
            <a:r>
              <a:rPr lang="en-US" dirty="0" err="1" smtClean="0"/>
              <a:t>Beispiele</a:t>
            </a:r>
            <a:r>
              <a:rPr lang="en-US" dirty="0" smtClean="0"/>
              <a:t> &gt;&gt; </a:t>
            </a:r>
          </a:p>
          <a:p>
            <a:pPr lvl="1"/>
            <a:r>
              <a:rPr lang="en-US" dirty="0" smtClean="0"/>
              <a:t>Wiki </a:t>
            </a:r>
            <a:r>
              <a:rPr lang="en-US" dirty="0" err="1" smtClean="0"/>
              <a:t>Eintrag</a:t>
            </a:r>
            <a:r>
              <a:rPr lang="en-US" dirty="0" smtClean="0"/>
              <a:t> # 5 </a:t>
            </a:r>
            <a:r>
              <a:rPr lang="en-US" dirty="0" err="1" smtClean="0"/>
              <a:t>lesen</a:t>
            </a:r>
            <a:endParaRPr lang="en-US" dirty="0" smtClean="0"/>
          </a:p>
          <a:p>
            <a:pPr lvl="1"/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die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Gruppe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 only done </a:t>
            </a:r>
            <a:r>
              <a:rPr lang="en-US" smtClean="0"/>
              <a:t>C  hour.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helfen</a:t>
            </a:r>
            <a:r>
              <a:rPr lang="en-US" dirty="0" smtClean="0"/>
              <a:t> – use with dative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Übersetze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Can I help you?</a:t>
            </a:r>
          </a:p>
          <a:p>
            <a:pPr lvl="1"/>
            <a:r>
              <a:rPr lang="en-US" dirty="0"/>
              <a:t>How can I help you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can we help you?</a:t>
            </a:r>
            <a:endParaRPr lang="en-US" dirty="0"/>
          </a:p>
          <a:p>
            <a:pPr lvl="1"/>
            <a:r>
              <a:rPr lang="en-US" dirty="0" smtClean="0"/>
              <a:t>Can you help me?</a:t>
            </a:r>
          </a:p>
          <a:p>
            <a:pPr lvl="1"/>
            <a:r>
              <a:rPr lang="en-US" dirty="0" smtClean="0"/>
              <a:t>Can you all help me?</a:t>
            </a:r>
          </a:p>
          <a:p>
            <a:pPr lvl="1"/>
            <a:r>
              <a:rPr lang="en-US" dirty="0" smtClean="0"/>
              <a:t>Do you want to help me?</a:t>
            </a:r>
          </a:p>
          <a:p>
            <a:pPr lvl="1"/>
            <a:r>
              <a:rPr lang="en-US" dirty="0" smtClean="0"/>
              <a:t>Do you all want to help me?</a:t>
            </a:r>
          </a:p>
          <a:p>
            <a:pPr lvl="1"/>
            <a:r>
              <a:rPr lang="en-US" dirty="0"/>
              <a:t>I would like to help you. </a:t>
            </a:r>
          </a:p>
          <a:p>
            <a:pPr lvl="1"/>
            <a:r>
              <a:rPr lang="en-US" dirty="0" smtClean="0"/>
              <a:t>We want to help you.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me</a:t>
            </a:r>
            <a:r>
              <a:rPr lang="en-US" dirty="0" smtClean="0"/>
              <a:t> in dative case: </a:t>
            </a:r>
            <a:r>
              <a:rPr lang="en-US" u="sng" dirty="0" err="1" smtClean="0"/>
              <a:t>mir</a:t>
            </a:r>
            <a:endParaRPr lang="en-US" u="sng" dirty="0" smtClean="0"/>
          </a:p>
          <a:p>
            <a:r>
              <a:rPr lang="en-US" u="sng" dirty="0" smtClean="0"/>
              <a:t>you</a:t>
            </a:r>
            <a:r>
              <a:rPr lang="en-US" dirty="0" smtClean="0"/>
              <a:t> (sing) </a:t>
            </a:r>
            <a:r>
              <a:rPr lang="en-US" dirty="0"/>
              <a:t>in dative case: </a:t>
            </a:r>
            <a:r>
              <a:rPr lang="en-US" u="sng" dirty="0" err="1" smtClean="0"/>
              <a:t>dir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88009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Since we are now a day delayed, we will start with the presentations on Monday. That means we have two days (each class is rotated out once).</a:t>
            </a:r>
          </a:p>
          <a:p>
            <a:pPr lvl="1"/>
            <a:r>
              <a:rPr lang="en-US" dirty="0" smtClean="0"/>
              <a:t>Read the outline for the presentation very carefully.</a:t>
            </a:r>
          </a:p>
          <a:p>
            <a:pPr lvl="1"/>
            <a:r>
              <a:rPr lang="en-US" dirty="0" smtClean="0"/>
              <a:t>Write a short description in English on how you imagine your presentation to be. Name the chores you would like to discuss, the weather, and the activities. </a:t>
            </a:r>
          </a:p>
          <a:p>
            <a:pPr lvl="1"/>
            <a:r>
              <a:rPr lang="en-US" dirty="0" smtClean="0"/>
              <a:t>Write down any vocabulary you don’t know, but might need.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Lernen</a:t>
            </a:r>
            <a:r>
              <a:rPr lang="en-US" dirty="0" smtClean="0"/>
              <a:t> 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absent or need to hand in missing assignments: please see me second lunch or after school!</a:t>
            </a:r>
          </a:p>
          <a:p>
            <a:pPr lvl="1"/>
            <a:r>
              <a:rPr lang="en-US" dirty="0" smtClean="0"/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59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 or 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740" y="1447800"/>
            <a:ext cx="7791948" cy="48006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°</a:t>
            </a:r>
            <a:r>
              <a:rPr lang="en-US" b="1" dirty="0"/>
              <a:t>F to °</a:t>
            </a:r>
            <a:r>
              <a:rPr lang="en-US" b="1" dirty="0" smtClean="0"/>
              <a:t>C: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Deduct </a:t>
            </a:r>
            <a:r>
              <a:rPr lang="en-US" dirty="0"/>
              <a:t>32, then multiply by 5, then divide by </a:t>
            </a:r>
            <a:r>
              <a:rPr lang="en-US" dirty="0" smtClean="0"/>
              <a:t>9</a:t>
            </a:r>
            <a:endParaRPr lang="en-US" b="1" dirty="0" smtClean="0"/>
          </a:p>
          <a:p>
            <a:r>
              <a:rPr lang="en-US" b="1" dirty="0" smtClean="0"/>
              <a:t>C </a:t>
            </a:r>
            <a:r>
              <a:rPr lang="en-US" b="1" dirty="0"/>
              <a:t>to °</a:t>
            </a:r>
            <a:r>
              <a:rPr lang="en-US" b="1" dirty="0" smtClean="0"/>
              <a:t>F: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Multiply </a:t>
            </a:r>
            <a:r>
              <a:rPr lang="en-US" dirty="0"/>
              <a:t>by 9, then divide by 5, then add </a:t>
            </a:r>
            <a:r>
              <a:rPr lang="en-US" dirty="0" smtClean="0"/>
              <a:t>32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-20 C = -4 F			    0 F = -17 C</a:t>
            </a:r>
          </a:p>
          <a:p>
            <a:pPr lvl="1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0 C = 32 F</a:t>
            </a:r>
            <a:r>
              <a:rPr lang="en-US" dirty="0" smtClean="0"/>
              <a:t>			  </a:t>
            </a:r>
            <a:r>
              <a:rPr lang="en-US" dirty="0" smtClean="0">
                <a:solidFill>
                  <a:srgbClr val="FF0000"/>
                </a:solidFill>
              </a:rPr>
              <a:t>32 F = 0 C</a:t>
            </a:r>
          </a:p>
          <a:p>
            <a:pPr lvl="1"/>
            <a:r>
              <a:rPr lang="en-US" dirty="0" smtClean="0"/>
              <a:t> 20 C = 68 F			  65 F = 18 C</a:t>
            </a:r>
          </a:p>
          <a:p>
            <a:pPr lvl="1"/>
            <a:r>
              <a:rPr lang="en-US" dirty="0" smtClean="0"/>
              <a:t> 30 C = 86 F			  85 F = 29.4 C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40 C = 104 F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100 F = 37.7 C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freezes at 0 C or at 32 F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boils at 100 C or at 212 F</a:t>
            </a:r>
          </a:p>
          <a:p>
            <a:r>
              <a:rPr lang="en-US" dirty="0">
                <a:hlinkClick r:id="rId2"/>
              </a:rPr>
              <a:t>http://www.mathsisfun.com/temperature-</a:t>
            </a:r>
            <a:r>
              <a:rPr lang="en-US" dirty="0" smtClean="0">
                <a:hlinkClick r:id="rId2"/>
              </a:rPr>
              <a:t>conversion.html</a:t>
            </a:r>
            <a:r>
              <a:rPr lang="en-US" dirty="0" smtClean="0"/>
              <a:t>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Woche</a:t>
            </a:r>
            <a:r>
              <a:rPr lang="en-US" dirty="0" smtClean="0"/>
              <a:t>: </a:t>
            </a:r>
            <a:r>
              <a:rPr lang="en-US" dirty="0" err="1" smtClean="0"/>
              <a:t>Montag</a:t>
            </a:r>
            <a:r>
              <a:rPr lang="en-US" dirty="0" smtClean="0"/>
              <a:t>, </a:t>
            </a:r>
            <a:r>
              <a:rPr lang="en-US" dirty="0" err="1" smtClean="0"/>
              <a:t>Dienstag</a:t>
            </a:r>
            <a:r>
              <a:rPr lang="en-US" dirty="0" smtClean="0"/>
              <a:t>, </a:t>
            </a:r>
            <a:r>
              <a:rPr lang="en-US" dirty="0" err="1" smtClean="0"/>
              <a:t>Mittwoch</a:t>
            </a:r>
            <a:r>
              <a:rPr lang="en-US" dirty="0" smtClean="0"/>
              <a:t>, </a:t>
            </a:r>
            <a:r>
              <a:rPr lang="en-US" dirty="0" err="1" smtClean="0"/>
              <a:t>Donnerstag</a:t>
            </a:r>
            <a:r>
              <a:rPr lang="en-US" dirty="0" smtClean="0"/>
              <a:t>, </a:t>
            </a:r>
            <a:r>
              <a:rPr lang="en-US" dirty="0" err="1" smtClean="0"/>
              <a:t>Freitag</a:t>
            </a:r>
            <a:r>
              <a:rPr lang="en-US" dirty="0" smtClean="0"/>
              <a:t>, </a:t>
            </a:r>
            <a:r>
              <a:rPr lang="en-US" dirty="0" err="1" smtClean="0"/>
              <a:t>Samstag</a:t>
            </a:r>
            <a:r>
              <a:rPr lang="en-US" dirty="0" smtClean="0"/>
              <a:t>, Sonntag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eden</a:t>
            </a:r>
            <a:r>
              <a:rPr lang="en-US" dirty="0" smtClean="0"/>
              <a:t> Tag	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inmal</a:t>
            </a:r>
            <a:r>
              <a:rPr lang="en-US" dirty="0" smtClean="0"/>
              <a:t>, </a:t>
            </a:r>
            <a:r>
              <a:rPr lang="en-US" dirty="0" err="1" smtClean="0"/>
              <a:t>zweimal</a:t>
            </a:r>
            <a:r>
              <a:rPr lang="en-US" dirty="0" smtClean="0"/>
              <a:t>, </a:t>
            </a:r>
            <a:r>
              <a:rPr lang="en-US" dirty="0" err="1" smtClean="0"/>
              <a:t>dreimal</a:t>
            </a:r>
            <a:r>
              <a:rPr lang="en-US" dirty="0" smtClean="0"/>
              <a:t>, ….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der </a:t>
            </a:r>
            <a:r>
              <a:rPr lang="en-US" dirty="0" err="1" smtClean="0"/>
              <a:t>Woche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mmer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anchmal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ie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Frühling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Sommer</a:t>
            </a:r>
            <a:endParaRPr lang="en-US" dirty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Herbst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Winter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Wochenende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Morgen</a:t>
            </a:r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Nachmittag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Abend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Gut! Mach </a:t>
            </a:r>
            <a:r>
              <a:rPr lang="en-US" dirty="0" err="1" smtClean="0"/>
              <a:t>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649955"/>
            <a:ext cx="3657600" cy="46634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</a:t>
            </a:r>
            <a:r>
              <a:rPr lang="en-US" dirty="0" smtClean="0"/>
              <a:t>, 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! </a:t>
            </a:r>
            <a:r>
              <a:rPr lang="en-US" dirty="0" err="1" smtClean="0"/>
              <a:t>Willst</a:t>
            </a:r>
            <a:r>
              <a:rPr lang="en-US" dirty="0" smtClean="0"/>
              <a:t> du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das </a:t>
            </a:r>
            <a:r>
              <a:rPr lang="en-US" dirty="0" err="1" smtClean="0"/>
              <a:t>Wohnzimmer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gehen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waschen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sortieren</a:t>
            </a:r>
            <a:endParaRPr lang="en-US" dirty="0"/>
          </a:p>
          <a:p>
            <a:pPr lvl="0"/>
            <a:r>
              <a:rPr lang="de-DE" dirty="0"/>
              <a:t>den Müll raustragen</a:t>
            </a:r>
            <a:endParaRPr lang="en-US" dirty="0"/>
          </a:p>
          <a:p>
            <a:pPr lvl="0"/>
            <a:r>
              <a:rPr lang="de-DE" dirty="0"/>
              <a:t>einkaufen gehen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gießen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reparieren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</a:t>
            </a:r>
            <a:endParaRPr lang="en-US" dirty="0" smtClean="0"/>
          </a:p>
          <a:p>
            <a:pPr lvl="0"/>
            <a:r>
              <a:rPr lang="de-DE" dirty="0" smtClean="0"/>
              <a:t>organisieren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13433</TotalTime>
  <Words>1145</Words>
  <Application>Microsoft Macintosh PowerPoint</Application>
  <PresentationFormat>On-screen Show (4:3)</PresentationFormat>
  <Paragraphs>228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Deutsch 2</vt:lpstr>
      <vt:lpstr>Mittwoch, der 14. November 2012 Deutsch 2, C &amp; D Stunde  Heute ist ein A - Tag</vt:lpstr>
      <vt:lpstr>helfen – use with dative case</vt:lpstr>
      <vt:lpstr>Hausaufgaben - homework</vt:lpstr>
      <vt:lpstr>Fahrenheit or Celsius</vt:lpstr>
      <vt:lpstr>Time Expressions</vt:lpstr>
      <vt:lpstr>Offering help</vt:lpstr>
      <vt:lpstr>Chores - Hausarbeit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242</cp:revision>
  <dcterms:created xsi:type="dcterms:W3CDTF">2012-09-05T12:40:42Z</dcterms:created>
  <dcterms:modified xsi:type="dcterms:W3CDTF">2012-11-14T17:38:11Z</dcterms:modified>
</cp:coreProperties>
</file>