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56" r:id="rId2"/>
    <p:sldId id="261" r:id="rId3"/>
    <p:sldId id="272" r:id="rId4"/>
    <p:sldId id="274" r:id="rId5"/>
    <p:sldId id="267" r:id="rId6"/>
    <p:sldId id="268" r:id="rId7"/>
    <p:sldId id="265" r:id="rId8"/>
    <p:sldId id="276" r:id="rId9"/>
    <p:sldId id="262" r:id="rId10"/>
    <p:sldId id="275" r:id="rId11"/>
    <p:sldId id="277" r:id="rId12"/>
    <p:sldId id="278" r:id="rId13"/>
    <p:sldId id="281" r:id="rId14"/>
    <p:sldId id="282" r:id="rId15"/>
    <p:sldId id="270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617" autoAdjust="0"/>
  </p:normalViewPr>
  <p:slideViewPr>
    <p:cSldViewPr snapToGrid="0" snapToObjects="1">
      <p:cViewPr varScale="1">
        <p:scale>
          <a:sx n="102" d="100"/>
          <a:sy n="102" d="100"/>
        </p:scale>
        <p:origin x="-9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50D65-C64D-44FB-9152-4CC2DE0C9198}" type="datetime1">
              <a:rPr lang="en-US" smtClean="0"/>
              <a:pPr/>
              <a:t>11/11/12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5EB0-D091-417E-ACD5-D65E1C7D8524}" type="datetime1">
              <a:rPr lang="en-US" smtClean="0"/>
              <a:pPr/>
              <a:t>11/11/12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A09F9-C7D6-4C52-A7E8-5101239A0BA2}" type="datetime1">
              <a:rPr lang="en-US" smtClean="0"/>
              <a:pPr/>
              <a:t>11/11/12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E64A4-35FB-42B6-9183-2C0CE0E36649}" type="datetime1">
              <a:rPr lang="en-US" smtClean="0"/>
              <a:pPr/>
              <a:t>11/11/12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83B9-6ECA-47FA-93CF-B124A0FAC208}" type="datetime1">
              <a:rPr lang="en-US" smtClean="0"/>
              <a:pPr/>
              <a:t>11/11/12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FF66B-9476-4BB3-85E9-E01854F07F90}" type="datetime1">
              <a:rPr lang="en-US" smtClean="0"/>
              <a:pPr/>
              <a:t>11/11/12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23FBD-8F7D-4F85-8085-67BFDB05CB71}" type="datetime1">
              <a:rPr lang="en-US" smtClean="0"/>
              <a:pPr/>
              <a:t>11/11/12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D789A-1220-4441-8676-44A034051BFD}" type="datetime1">
              <a:rPr lang="en-US" smtClean="0"/>
              <a:pPr/>
              <a:t>11/11/12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8A266-E364-4B5E-98DD-432668182E1E}" type="datetime1">
              <a:rPr lang="en-US" smtClean="0"/>
              <a:pPr/>
              <a:t>11/11/12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F2040-9975-4642-A906-1DF87F8BE202}" type="datetime1">
              <a:rPr lang="en-US" smtClean="0"/>
              <a:pPr/>
              <a:t>11/11/12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52B4A-BA08-4841-AB08-A0D822ABC34D}" type="datetime1">
              <a:rPr lang="en-US" smtClean="0"/>
              <a:pPr/>
              <a:t>11/11/12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11/11/12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athsisfun.com/temperature-conversion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Dritter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Schule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Wie </a:t>
            </a:r>
            <a:r>
              <a:rPr lang="en-US" sz="2800" dirty="0" err="1">
                <a:solidFill>
                  <a:srgbClr val="000000"/>
                </a:solidFill>
              </a:rPr>
              <a:t>sieht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ein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typischer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Schultag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bei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euch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aus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für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Fächer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lernt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? 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sind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eure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Lieblingsfächer</a:t>
            </a:r>
            <a:r>
              <a:rPr lang="en-US" sz="2800" dirty="0">
                <a:solidFill>
                  <a:srgbClr val="000000"/>
                </a:solidFill>
              </a:rPr>
              <a:t>? </a:t>
            </a:r>
          </a:p>
          <a:p>
            <a:r>
              <a:rPr lang="en-US" sz="2800" dirty="0" err="1">
                <a:solidFill>
                  <a:srgbClr val="000000"/>
                </a:solidFill>
              </a:rPr>
              <a:t>Kann</a:t>
            </a:r>
            <a:r>
              <a:rPr lang="en-US" sz="2800" dirty="0">
                <a:solidFill>
                  <a:srgbClr val="000000"/>
                </a:solidFill>
              </a:rPr>
              <a:t> man </a:t>
            </a:r>
            <a:r>
              <a:rPr lang="en-US" sz="2800" dirty="0" err="1">
                <a:solidFill>
                  <a:srgbClr val="000000"/>
                </a:solidFill>
              </a:rPr>
              <a:t>andere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Aktivitäten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machen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tragt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? Wie </a:t>
            </a:r>
            <a:r>
              <a:rPr lang="en-US" sz="2800" dirty="0" err="1">
                <a:solidFill>
                  <a:srgbClr val="000000"/>
                </a:solidFill>
              </a:rPr>
              <a:t>findet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das?</a:t>
            </a:r>
          </a:p>
        </p:txBody>
      </p:sp>
    </p:spTree>
    <p:extLst>
      <p:ext uri="{BB962C8B-B14F-4D97-AF65-F5344CB8AC3E}">
        <p14:creationId xmlns:p14="http://schemas.microsoft.com/office/powerpoint/2010/main" val="82437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Vierter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Feste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Feste</a:t>
            </a:r>
            <a:r>
              <a:rPr lang="en-US" dirty="0" smtClean="0"/>
              <a:t> </a:t>
            </a:r>
            <a:r>
              <a:rPr lang="en-US" dirty="0" err="1" smtClean="0"/>
              <a:t>feiert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feiert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Wann</a:t>
            </a:r>
            <a:r>
              <a:rPr lang="en-US" dirty="0" smtClean="0"/>
              <a:t>?</a:t>
            </a:r>
          </a:p>
          <a:p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besonderes</a:t>
            </a:r>
            <a:r>
              <a:rPr lang="en-US" dirty="0" smtClean="0"/>
              <a:t> </a:t>
            </a:r>
            <a:r>
              <a:rPr lang="en-US" dirty="0" err="1" smtClean="0"/>
              <a:t>Festessen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015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Feste</a:t>
            </a:r>
            <a:r>
              <a:rPr lang="en-US" dirty="0" smtClean="0"/>
              <a:t>: </a:t>
            </a:r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Birthday – </a:t>
            </a:r>
            <a:r>
              <a:rPr lang="en-US" dirty="0" err="1" smtClean="0"/>
              <a:t>Geburtstag</a:t>
            </a:r>
            <a:endParaRPr lang="en-US" dirty="0" smtClean="0"/>
          </a:p>
          <a:p>
            <a:r>
              <a:rPr lang="en-US" dirty="0" smtClean="0"/>
              <a:t>Mothers day – </a:t>
            </a:r>
            <a:r>
              <a:rPr lang="en-US" dirty="0" err="1" smtClean="0"/>
              <a:t>Muttertag</a:t>
            </a:r>
            <a:endParaRPr lang="en-US" dirty="0" smtClean="0"/>
          </a:p>
          <a:p>
            <a:r>
              <a:rPr lang="en-US" dirty="0" smtClean="0"/>
              <a:t>Fathers day – </a:t>
            </a:r>
            <a:r>
              <a:rPr lang="en-US" dirty="0" err="1" smtClean="0"/>
              <a:t>Vatertag</a:t>
            </a:r>
            <a:endParaRPr lang="en-US" dirty="0" smtClean="0"/>
          </a:p>
          <a:p>
            <a:r>
              <a:rPr lang="en-US" dirty="0" smtClean="0"/>
              <a:t>Christmas – </a:t>
            </a:r>
            <a:r>
              <a:rPr lang="en-US" dirty="0" err="1" smtClean="0"/>
              <a:t>Weihnachten</a:t>
            </a:r>
            <a:endParaRPr lang="en-US" dirty="0" smtClean="0"/>
          </a:p>
          <a:p>
            <a:r>
              <a:rPr lang="en-US" dirty="0" smtClean="0"/>
              <a:t>Christmas Eve – </a:t>
            </a:r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smtClean="0"/>
              <a:t>Easter – </a:t>
            </a:r>
            <a:r>
              <a:rPr lang="en-US" dirty="0" err="1" smtClean="0"/>
              <a:t>Ostern</a:t>
            </a:r>
            <a:endParaRPr lang="en-US" dirty="0" smtClean="0"/>
          </a:p>
          <a:p>
            <a:r>
              <a:rPr lang="en-US" dirty="0" smtClean="0"/>
              <a:t>Thanksgiving – </a:t>
            </a:r>
            <a:r>
              <a:rPr lang="en-US" dirty="0" err="1" smtClean="0"/>
              <a:t>Erntedankfest</a:t>
            </a:r>
            <a:endParaRPr lang="en-US" dirty="0" smtClean="0"/>
          </a:p>
          <a:p>
            <a:r>
              <a:rPr lang="en-US" dirty="0" smtClean="0"/>
              <a:t>New Year – </a:t>
            </a:r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r>
              <a:rPr lang="en-US" dirty="0" smtClean="0"/>
              <a:t>New years eve – </a:t>
            </a:r>
            <a:r>
              <a:rPr lang="en-US" dirty="0" err="1" smtClean="0"/>
              <a:t>Silvester</a:t>
            </a:r>
            <a:endParaRPr lang="en-US" dirty="0" smtClean="0"/>
          </a:p>
          <a:p>
            <a:r>
              <a:rPr lang="en-US" dirty="0" smtClean="0"/>
              <a:t>Halloween – Halloween</a:t>
            </a:r>
          </a:p>
          <a:p>
            <a:r>
              <a:rPr lang="en-US" dirty="0" smtClean="0"/>
              <a:t>Valentines Day – </a:t>
            </a:r>
            <a:r>
              <a:rPr lang="en-US" dirty="0" err="1" smtClean="0"/>
              <a:t>Valentinstag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Independence Day </a:t>
            </a:r>
          </a:p>
          <a:p>
            <a:r>
              <a:rPr lang="en-US" dirty="0" smtClean="0"/>
              <a:t>Columbus Day</a:t>
            </a:r>
          </a:p>
          <a:p>
            <a:r>
              <a:rPr lang="en-US" dirty="0" smtClean="0"/>
              <a:t>Martin Luther King Day</a:t>
            </a:r>
          </a:p>
          <a:p>
            <a:r>
              <a:rPr lang="en-US" dirty="0" smtClean="0"/>
              <a:t>Memorial Day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o celebrate – </a:t>
            </a:r>
            <a:r>
              <a:rPr lang="en-US" dirty="0" err="1" smtClean="0"/>
              <a:t>feiern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am </a:t>
            </a:r>
            <a:r>
              <a:rPr lang="en-US" dirty="0" err="1" smtClean="0"/>
              <a:t>fünfundzwanzig</a:t>
            </a:r>
            <a:r>
              <a:rPr lang="en-US" dirty="0" err="1" smtClean="0">
                <a:solidFill>
                  <a:srgbClr val="FF0000"/>
                </a:solidFill>
              </a:rPr>
              <a:t>sten</a:t>
            </a:r>
            <a:r>
              <a:rPr lang="en-US" dirty="0" smtClean="0"/>
              <a:t> </a:t>
            </a:r>
            <a:r>
              <a:rPr lang="en-US" dirty="0" err="1" smtClean="0"/>
              <a:t>Dezember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u="sng" dirty="0" smtClean="0">
                <a:solidFill>
                  <a:srgbClr val="FF0000"/>
                </a:solidFill>
              </a:rPr>
              <a:t>Am</a:t>
            </a:r>
            <a:r>
              <a:rPr lang="en-US" dirty="0" smtClean="0"/>
              <a:t> 22. November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Erntedankfest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mit </a:t>
            </a:r>
            <a:r>
              <a:rPr lang="en-US" u="sng" dirty="0" err="1" smtClean="0">
                <a:solidFill>
                  <a:srgbClr val="FF0000"/>
                </a:solidFill>
              </a:rPr>
              <a:t>meiner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Familie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mit </a:t>
            </a:r>
            <a:r>
              <a:rPr lang="en-US" dirty="0" err="1" smtClean="0"/>
              <a:t>unserern</a:t>
            </a:r>
            <a:r>
              <a:rPr lang="en-US" dirty="0" smtClean="0"/>
              <a:t> </a:t>
            </a:r>
            <a:r>
              <a:rPr lang="en-US" dirty="0" err="1" smtClean="0"/>
              <a:t>Familien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r>
              <a:rPr lang="en-US" dirty="0" smtClean="0"/>
              <a:t> </a:t>
            </a:r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unseren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0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Fünfter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Die </a:t>
            </a:r>
            <a:r>
              <a:rPr lang="en-US" dirty="0" err="1" smtClean="0"/>
              <a:t>Stadt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toll an </a:t>
            </a:r>
            <a:r>
              <a:rPr lang="en-US" dirty="0" err="1" smtClean="0"/>
              <a:t>eurer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? 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so gut? Wie </a:t>
            </a:r>
            <a:r>
              <a:rPr lang="en-US" dirty="0" err="1" smtClean="0"/>
              <a:t>groß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Stadt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Vergleicht</a:t>
            </a:r>
            <a:r>
              <a:rPr lang="en-US" dirty="0" smtClean="0"/>
              <a:t> </a:t>
            </a:r>
            <a:r>
              <a:rPr lang="en-US" dirty="0" err="1" smtClean="0"/>
              <a:t>eure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 mit </a:t>
            </a:r>
            <a:r>
              <a:rPr lang="en-US" dirty="0" err="1" smtClean="0"/>
              <a:t>einem</a:t>
            </a:r>
            <a:r>
              <a:rPr lang="en-US" dirty="0" smtClean="0"/>
              <a:t> Tier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Sportart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Speise</a:t>
            </a:r>
            <a:r>
              <a:rPr lang="en-US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 smtClean="0"/>
              <a:t> das Wetter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</a:t>
            </a:r>
            <a:r>
              <a:rPr lang="en-US" dirty="0" err="1" smtClean="0"/>
              <a:t>momentan</a:t>
            </a:r>
            <a:r>
              <a:rPr lang="en-US" dirty="0" smtClean="0"/>
              <a:t>? Und in den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Jahrszeiten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sieht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typisches</a:t>
            </a:r>
            <a:r>
              <a:rPr lang="en-US" dirty="0" smtClean="0"/>
              <a:t> </a:t>
            </a:r>
            <a:r>
              <a:rPr lang="en-US" dirty="0" err="1" smtClean="0"/>
              <a:t>Haus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 Und </a:t>
            </a:r>
            <a:r>
              <a:rPr lang="en-US" dirty="0" err="1" smtClean="0"/>
              <a:t>wie</a:t>
            </a:r>
            <a:r>
              <a:rPr lang="en-US" dirty="0" smtClean="0"/>
              <a:t> das </a:t>
            </a:r>
            <a:r>
              <a:rPr lang="en-US" dirty="0" err="1" smtClean="0"/>
              <a:t>Einkaufszentrum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39289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Stadt</a:t>
            </a:r>
            <a:r>
              <a:rPr lang="en-US" sz="4000" dirty="0" smtClean="0"/>
              <a:t>: </a:t>
            </a:r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curfew: change to:</a:t>
            </a:r>
          </a:p>
          <a:p>
            <a:r>
              <a:rPr lang="en-US" dirty="0" smtClean="0"/>
              <a:t>I have to be home by 10:00 pm</a:t>
            </a:r>
          </a:p>
          <a:p>
            <a:r>
              <a:rPr lang="en-US" dirty="0" smtClean="0"/>
              <a:t>By law we are not allowed to be out after 10:00 pm. </a:t>
            </a:r>
            <a:endParaRPr lang="en-US" dirty="0"/>
          </a:p>
          <a:p>
            <a:r>
              <a:rPr lang="en-US" dirty="0" smtClean="0"/>
              <a:t>By law we are not allowed to drive after</a:t>
            </a:r>
          </a:p>
          <a:p>
            <a:r>
              <a:rPr lang="en-US" dirty="0" smtClean="0"/>
              <a:t>by law –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Gesetz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law – das </a:t>
            </a:r>
            <a:r>
              <a:rPr lang="en-US" dirty="0" err="1" smtClean="0"/>
              <a:t>Gesetz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94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Unit reflection</a:t>
            </a:r>
          </a:p>
          <a:p>
            <a:r>
              <a:rPr lang="en-US" dirty="0" smtClean="0"/>
              <a:t>Grade – running records (when page is full)</a:t>
            </a:r>
          </a:p>
          <a:p>
            <a:r>
              <a:rPr lang="en-US" dirty="0" smtClean="0"/>
              <a:t>Quiz 1(review summer packet) with corrections on back</a:t>
            </a:r>
          </a:p>
          <a:p>
            <a:r>
              <a:rPr lang="en-US" u="sng" dirty="0" smtClean="0"/>
              <a:t>Your posts to wiki</a:t>
            </a:r>
            <a:r>
              <a:rPr lang="en-US" dirty="0" smtClean="0"/>
              <a:t>: Make a nice page with the heading of the project:  “</a:t>
            </a:r>
            <a:r>
              <a:rPr lang="en-US" dirty="0" err="1" smtClean="0"/>
              <a:t>Wo</a:t>
            </a:r>
            <a:r>
              <a:rPr lang="en-US" dirty="0" smtClean="0"/>
              <a:t> auf der Welt…” </a:t>
            </a:r>
            <a:r>
              <a:rPr lang="en-US" dirty="0"/>
              <a:t>Write your groups name and all group </a:t>
            </a:r>
            <a:r>
              <a:rPr lang="en-US" dirty="0" smtClean="0"/>
              <a:t>members. Write the </a:t>
            </a:r>
            <a:r>
              <a:rPr lang="en-US" u="sng" dirty="0" smtClean="0"/>
              <a:t>first prompt </a:t>
            </a:r>
            <a:r>
              <a:rPr lang="en-US" dirty="0" smtClean="0"/>
              <a:t>and then rewrite your groups post. Write the </a:t>
            </a:r>
            <a:r>
              <a:rPr lang="en-US" u="sng" dirty="0" smtClean="0"/>
              <a:t>second prompt </a:t>
            </a:r>
            <a:r>
              <a:rPr lang="en-US" dirty="0" smtClean="0"/>
              <a:t>and the rewrite your groups post. </a:t>
            </a:r>
            <a:r>
              <a:rPr lang="en-US" u="sng" dirty="0" smtClean="0"/>
              <a:t>Third prompt , fourth prompt </a:t>
            </a:r>
            <a:r>
              <a:rPr lang="en-US" dirty="0" smtClean="0"/>
              <a:t>and your post.</a:t>
            </a:r>
          </a:p>
          <a:p>
            <a:r>
              <a:rPr lang="en-US" dirty="0" smtClean="0"/>
              <a:t>List with chores (at least 20) with translations – either handwritten or printed from our </a:t>
            </a:r>
            <a:r>
              <a:rPr lang="en-US" dirty="0" err="1" smtClean="0"/>
              <a:t>weebly</a:t>
            </a:r>
            <a:r>
              <a:rPr lang="en-US" dirty="0" smtClean="0"/>
              <a:t> website (which has 39)</a:t>
            </a:r>
          </a:p>
          <a:p>
            <a:r>
              <a:rPr lang="en-US" dirty="0" smtClean="0"/>
              <a:t>Quiz II (chores &amp; translations)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867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Verschiedenes</a:t>
            </a:r>
            <a:r>
              <a:rPr lang="en-US" dirty="0" smtClean="0"/>
              <a:t> (miscellaneous):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3185"/>
            <a:ext cx="7498080" cy="4800600"/>
          </a:xfrm>
        </p:spPr>
        <p:txBody>
          <a:bodyPr/>
          <a:lstStyle/>
          <a:p>
            <a:r>
              <a:rPr lang="en-US" dirty="0" err="1" smtClean="0"/>
              <a:t>Wikipost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Deine</a:t>
            </a:r>
            <a:r>
              <a:rPr lang="en-US" dirty="0"/>
              <a:t> </a:t>
            </a:r>
            <a:r>
              <a:rPr lang="en-US" dirty="0" err="1" smtClean="0"/>
              <a:t>Stadt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Edmodo C hour: vnt0dv  	Edmodo D hour: tfhb9x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38891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/>
              <a:t>Freitag</a:t>
            </a:r>
            <a:r>
              <a:rPr lang="en-US" sz="3600" dirty="0" smtClean="0"/>
              <a:t>, der 9. November 2012</a:t>
            </a:r>
            <a:br>
              <a:rPr lang="en-US" sz="3600" dirty="0" smtClean="0"/>
            </a:br>
            <a:r>
              <a:rPr lang="en-US" sz="2000" dirty="0" smtClean="0">
                <a:solidFill>
                  <a:schemeClr val="tx1"/>
                </a:solidFill>
              </a:rPr>
              <a:t>Deutsch 2, C </a:t>
            </a:r>
            <a:r>
              <a:rPr lang="en-US" sz="2000" dirty="0" smtClean="0"/>
              <a:t>&amp; D </a:t>
            </a:r>
            <a:r>
              <a:rPr lang="en-US" sz="2000" dirty="0" err="1" smtClean="0"/>
              <a:t>Stunde</a:t>
            </a:r>
            <a:r>
              <a:rPr lang="en-US" sz="2000" dirty="0" smtClean="0"/>
              <a:t>	</a:t>
            </a:r>
            <a:r>
              <a:rPr lang="en-US" sz="2000" dirty="0"/>
              <a:t>	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/>
              <a:t>E</a:t>
            </a:r>
            <a:r>
              <a:rPr lang="en-US" sz="2000" dirty="0" smtClean="0"/>
              <a:t> - Tag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1959"/>
            <a:ext cx="7498080" cy="510118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Unit</a:t>
            </a:r>
            <a:r>
              <a:rPr lang="en-US" dirty="0"/>
              <a:t>: </a:t>
            </a:r>
            <a:r>
              <a:rPr lang="en-US" dirty="0" err="1" smtClean="0"/>
              <a:t>Zuhause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r>
              <a:rPr lang="en-US" dirty="0" smtClean="0"/>
              <a:t> &amp; </a:t>
            </a: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/>
              <a:t>auf der Welt</a:t>
            </a:r>
            <a:r>
              <a:rPr lang="en-US" dirty="0" smtClean="0"/>
              <a:t>…</a:t>
            </a:r>
          </a:p>
          <a:p>
            <a:pPr lvl="1"/>
            <a:r>
              <a:rPr lang="en-US" dirty="0" err="1" smtClean="0"/>
              <a:t>Frage</a:t>
            </a:r>
            <a:r>
              <a:rPr lang="en-US" dirty="0" smtClean="0"/>
              <a:t>: Wie </a:t>
            </a:r>
            <a:r>
              <a:rPr lang="en-US" dirty="0" err="1" smtClean="0"/>
              <a:t>findest</a:t>
            </a:r>
            <a:r>
              <a:rPr lang="en-US" dirty="0" smtClean="0"/>
              <a:t> du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Question: What do you think about your city?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Objective</a:t>
            </a:r>
            <a:r>
              <a:rPr lang="en-US" dirty="0"/>
              <a:t>:  </a:t>
            </a:r>
          </a:p>
          <a:p>
            <a:pPr lvl="1"/>
            <a:r>
              <a:rPr lang="en-US" dirty="0" smtClean="0"/>
              <a:t>writing &amp; vocabulary: about our city</a:t>
            </a:r>
          </a:p>
          <a:p>
            <a:pPr lvl="1"/>
            <a:r>
              <a:rPr lang="en-US" dirty="0" smtClean="0"/>
              <a:t>reading comprehension: helping at home, subordinating conjunctions, their meaning and use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/>
              <a:t>Unterricht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jemand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Nachhilfe</a:t>
            </a:r>
            <a:r>
              <a:rPr lang="en-US" dirty="0" smtClean="0"/>
              <a:t> in Deutsch </a:t>
            </a:r>
            <a:r>
              <a:rPr lang="en-US" dirty="0" err="1" smtClean="0"/>
              <a:t>geben</a:t>
            </a:r>
            <a:r>
              <a:rPr lang="en-US" smtClean="0"/>
              <a:t>?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Gruppen</a:t>
            </a:r>
            <a:r>
              <a:rPr lang="en-US" dirty="0" smtClean="0"/>
              <a:t>:  </a:t>
            </a:r>
            <a:r>
              <a:rPr lang="en-US" dirty="0" err="1" smtClean="0"/>
              <a:t>Eintrag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Wikiseite</a:t>
            </a:r>
            <a:r>
              <a:rPr lang="en-US" dirty="0" smtClean="0"/>
              <a:t> </a:t>
            </a:r>
            <a:r>
              <a:rPr lang="en-US" dirty="0" err="1" smtClean="0"/>
              <a:t>vorbereiten</a:t>
            </a:r>
            <a:endParaRPr lang="en-US" dirty="0" smtClean="0"/>
          </a:p>
          <a:p>
            <a:pPr lvl="1"/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stellen</a:t>
            </a:r>
            <a:endParaRPr lang="en-US" dirty="0" smtClean="0"/>
          </a:p>
          <a:p>
            <a:pPr lvl="1"/>
            <a:r>
              <a:rPr lang="en-US" dirty="0" err="1" smtClean="0"/>
              <a:t>Leseverständnis</a:t>
            </a:r>
            <a:r>
              <a:rPr lang="en-US" dirty="0" smtClean="0"/>
              <a:t>: </a:t>
            </a:r>
            <a:r>
              <a:rPr lang="en-US" dirty="0" err="1" smtClean="0"/>
              <a:t>Seite</a:t>
            </a:r>
            <a:r>
              <a:rPr lang="en-US" dirty="0" smtClean="0"/>
              <a:t> 186/187 – </a:t>
            </a:r>
            <a:r>
              <a:rPr lang="en-US" dirty="0" err="1" smtClean="0"/>
              <a:t>Wem</a:t>
            </a:r>
            <a:r>
              <a:rPr lang="en-US" dirty="0" smtClean="0"/>
              <a:t> </a:t>
            </a:r>
            <a:r>
              <a:rPr lang="en-US" dirty="0" err="1" smtClean="0"/>
              <a:t>hilfst</a:t>
            </a:r>
            <a:r>
              <a:rPr lang="en-US" dirty="0" smtClean="0"/>
              <a:t> du? 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</a:t>
            </a:r>
            <a:r>
              <a:rPr lang="en-US" dirty="0" err="1" smtClean="0"/>
              <a:t>nächste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&gt;&gt;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38317" y="59408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6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Hausaufgaben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1"/>
            <a:r>
              <a:rPr lang="en-US" b="1" dirty="0" smtClean="0"/>
              <a:t>Wiki-</a:t>
            </a:r>
            <a:r>
              <a:rPr lang="en-US" b="1" dirty="0" err="1" smtClean="0"/>
              <a:t>Eintrag</a:t>
            </a:r>
            <a:r>
              <a:rPr lang="en-US" b="1" dirty="0" smtClean="0"/>
              <a:t> # 5 – Die </a:t>
            </a:r>
            <a:r>
              <a:rPr lang="en-US" b="1" dirty="0" err="1" smtClean="0"/>
              <a:t>Stadt</a:t>
            </a:r>
            <a:endParaRPr lang="en-US" b="1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Seite</a:t>
            </a:r>
            <a:r>
              <a:rPr lang="en-US" dirty="0" smtClean="0"/>
              <a:t> 189 # 6 </a:t>
            </a:r>
            <a:r>
              <a:rPr lang="en-US" dirty="0" err="1" smtClean="0"/>
              <a:t>Rollenspiel</a:t>
            </a:r>
            <a:r>
              <a:rPr lang="en-US" dirty="0" smtClean="0"/>
              <a:t> –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Präsentation</a:t>
            </a:r>
            <a:endParaRPr lang="en-US" dirty="0" smtClean="0"/>
          </a:p>
          <a:p>
            <a:pPr lvl="1"/>
            <a:r>
              <a:rPr lang="en-US" dirty="0" smtClean="0"/>
              <a:t>page 189 # 6 Role-play – a presentation coming up (not more than 3 people in one group) (we will work in class two days (Wed/</a:t>
            </a:r>
            <a:r>
              <a:rPr lang="en-US" dirty="0" err="1" smtClean="0"/>
              <a:t>Thur</a:t>
            </a:r>
            <a:r>
              <a:rPr lang="en-US" dirty="0" smtClean="0"/>
              <a:t>) – then presentations start Friday 11/17)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Tomorrow (Thursday D hour / Friday C hour) in class we will finish the writing # 5 for wiki so you can post over the weekend. We will also do/finish the reading (186/187) if not done and start on the presentations.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Lernen</a:t>
            </a:r>
            <a:r>
              <a:rPr lang="en-US" dirty="0" smtClean="0"/>
              <a:t> 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 smtClean="0"/>
              <a:t>If you were absent or need to hand in missing assignments: please see me second lunch or after school!</a:t>
            </a:r>
          </a:p>
          <a:p>
            <a:pPr lvl="1"/>
            <a:r>
              <a:rPr lang="en-US" dirty="0" smtClean="0"/>
              <a:t>For any questions, help, tutoring: please see me second lunch or after school!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1592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Fahrenheit or Celsius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740" y="1447800"/>
            <a:ext cx="7791948" cy="4800600"/>
          </a:xfrm>
        </p:spPr>
        <p:txBody>
          <a:bodyPr>
            <a:normAutofit fontScale="70000" lnSpcReduction="20000"/>
          </a:bodyPr>
          <a:lstStyle/>
          <a:p>
            <a:endParaRPr lang="en-US" b="1" dirty="0" smtClean="0"/>
          </a:p>
          <a:p>
            <a:r>
              <a:rPr lang="en-US" b="1" dirty="0" smtClean="0"/>
              <a:t>°</a:t>
            </a:r>
            <a:r>
              <a:rPr lang="en-US" b="1" dirty="0"/>
              <a:t>F to °</a:t>
            </a:r>
            <a:r>
              <a:rPr lang="en-US" b="1" dirty="0" smtClean="0"/>
              <a:t>C: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Deduct </a:t>
            </a:r>
            <a:r>
              <a:rPr lang="en-US" dirty="0"/>
              <a:t>32, then multiply by 5, then divide by </a:t>
            </a:r>
            <a:r>
              <a:rPr lang="en-US" dirty="0" smtClean="0"/>
              <a:t>9</a:t>
            </a:r>
            <a:endParaRPr lang="en-US" b="1" dirty="0" smtClean="0"/>
          </a:p>
          <a:p>
            <a:r>
              <a:rPr lang="en-US" b="1" dirty="0" smtClean="0"/>
              <a:t>C </a:t>
            </a:r>
            <a:r>
              <a:rPr lang="en-US" b="1" dirty="0"/>
              <a:t>to °</a:t>
            </a:r>
            <a:r>
              <a:rPr lang="en-US" b="1" dirty="0" smtClean="0"/>
              <a:t>F: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Multiply </a:t>
            </a:r>
            <a:r>
              <a:rPr lang="en-US" dirty="0"/>
              <a:t>by 9, then divide by 5, then add </a:t>
            </a:r>
            <a:r>
              <a:rPr lang="en-US" dirty="0" smtClean="0"/>
              <a:t>32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-20 C = -4 F			    0 F = -17 C</a:t>
            </a:r>
          </a:p>
          <a:p>
            <a:pPr lvl="1"/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0 C = 32 F</a:t>
            </a:r>
            <a:r>
              <a:rPr lang="en-US" dirty="0" smtClean="0"/>
              <a:t>			  </a:t>
            </a:r>
            <a:r>
              <a:rPr lang="en-US" dirty="0" smtClean="0">
                <a:solidFill>
                  <a:srgbClr val="FF0000"/>
                </a:solidFill>
              </a:rPr>
              <a:t>32 F = 0 C</a:t>
            </a:r>
          </a:p>
          <a:p>
            <a:pPr lvl="1"/>
            <a:r>
              <a:rPr lang="en-US" dirty="0" smtClean="0"/>
              <a:t> 20 C = 68 F			  65 F = 18 C</a:t>
            </a:r>
          </a:p>
          <a:p>
            <a:pPr lvl="1"/>
            <a:r>
              <a:rPr lang="en-US" dirty="0" smtClean="0"/>
              <a:t> 30 C = 86 F			  85 F = 29.4 C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40 C = 104 F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FF0000"/>
                </a:solidFill>
              </a:rPr>
              <a:t>100 F = 37.7 C</a:t>
            </a:r>
          </a:p>
          <a:p>
            <a:pPr lvl="1"/>
            <a:r>
              <a:rPr lang="en-US" dirty="0" smtClean="0">
                <a:solidFill>
                  <a:srgbClr val="B050D7"/>
                </a:solidFill>
              </a:rPr>
              <a:t>Water freezes at 0 C or at 32 F</a:t>
            </a:r>
          </a:p>
          <a:p>
            <a:pPr lvl="1"/>
            <a:r>
              <a:rPr lang="en-US" dirty="0" smtClean="0">
                <a:solidFill>
                  <a:srgbClr val="B050D7"/>
                </a:solidFill>
              </a:rPr>
              <a:t>Water boils at 100 C or at 212 F</a:t>
            </a:r>
          </a:p>
          <a:p>
            <a:r>
              <a:rPr lang="en-US" dirty="0">
                <a:hlinkClick r:id="rId2"/>
              </a:rPr>
              <a:t>http://www.mathsisfun.com/temperature-</a:t>
            </a:r>
            <a:r>
              <a:rPr lang="en-US" dirty="0" smtClean="0">
                <a:hlinkClick r:id="rId2"/>
              </a:rPr>
              <a:t>conversion.html</a:t>
            </a:r>
            <a:r>
              <a:rPr lang="en-US" dirty="0" smtClean="0"/>
              <a:t> 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682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</a:t>
            </a:r>
            <a:r>
              <a:rPr lang="en-US" dirty="0" smtClean="0"/>
              <a:t>ie </a:t>
            </a:r>
            <a:r>
              <a:rPr lang="en-US" dirty="0" err="1" smtClean="0"/>
              <a:t>Woche</a:t>
            </a:r>
            <a:r>
              <a:rPr lang="en-US" dirty="0" smtClean="0"/>
              <a:t>: </a:t>
            </a:r>
            <a:r>
              <a:rPr lang="en-US" dirty="0" err="1" smtClean="0"/>
              <a:t>Montag</a:t>
            </a:r>
            <a:r>
              <a:rPr lang="en-US" dirty="0" smtClean="0"/>
              <a:t>, </a:t>
            </a:r>
            <a:r>
              <a:rPr lang="en-US" dirty="0" err="1" smtClean="0"/>
              <a:t>Dienstag</a:t>
            </a:r>
            <a:r>
              <a:rPr lang="en-US" dirty="0" smtClean="0"/>
              <a:t>, </a:t>
            </a:r>
            <a:r>
              <a:rPr lang="en-US" dirty="0" err="1" smtClean="0"/>
              <a:t>Mittwoch</a:t>
            </a:r>
            <a:r>
              <a:rPr lang="en-US" dirty="0" smtClean="0"/>
              <a:t>, </a:t>
            </a:r>
            <a:r>
              <a:rPr lang="en-US" dirty="0" err="1" smtClean="0"/>
              <a:t>Donnerstag</a:t>
            </a:r>
            <a:r>
              <a:rPr lang="en-US" dirty="0" smtClean="0"/>
              <a:t>, </a:t>
            </a:r>
            <a:r>
              <a:rPr lang="en-US" dirty="0" err="1" smtClean="0"/>
              <a:t>Freitag</a:t>
            </a:r>
            <a:r>
              <a:rPr lang="en-US" dirty="0" smtClean="0"/>
              <a:t>, </a:t>
            </a:r>
            <a:r>
              <a:rPr lang="en-US" dirty="0" err="1" smtClean="0"/>
              <a:t>Samstag</a:t>
            </a:r>
            <a:r>
              <a:rPr lang="en-US" dirty="0" smtClean="0"/>
              <a:t>, Sonntag</a:t>
            </a:r>
          </a:p>
          <a:p>
            <a:endParaRPr lang="en-US" dirty="0" smtClean="0"/>
          </a:p>
          <a:p>
            <a:r>
              <a:rPr lang="en-US" dirty="0" err="1"/>
              <a:t>j</a:t>
            </a:r>
            <a:r>
              <a:rPr lang="en-US" dirty="0" err="1" smtClean="0"/>
              <a:t>eden</a:t>
            </a:r>
            <a:r>
              <a:rPr lang="en-US" dirty="0" smtClean="0"/>
              <a:t> Tag	</a:t>
            </a:r>
            <a:r>
              <a:rPr lang="en-US" dirty="0" err="1" smtClean="0"/>
              <a:t>jeden</a:t>
            </a:r>
            <a:r>
              <a:rPr lang="en-US" dirty="0" smtClean="0"/>
              <a:t> </a:t>
            </a:r>
            <a:r>
              <a:rPr lang="en-US" dirty="0" err="1" smtClean="0"/>
              <a:t>Montag</a:t>
            </a:r>
            <a:r>
              <a:rPr lang="en-US" dirty="0" smtClean="0"/>
              <a:t>….</a:t>
            </a:r>
          </a:p>
          <a:p>
            <a:endParaRPr lang="en-US" dirty="0"/>
          </a:p>
          <a:p>
            <a:r>
              <a:rPr lang="en-US" dirty="0" err="1"/>
              <a:t>e</a:t>
            </a:r>
            <a:r>
              <a:rPr lang="en-US" dirty="0" err="1" smtClean="0"/>
              <a:t>inmal</a:t>
            </a:r>
            <a:r>
              <a:rPr lang="en-US" dirty="0" smtClean="0"/>
              <a:t>, </a:t>
            </a:r>
            <a:r>
              <a:rPr lang="en-US" dirty="0" err="1" smtClean="0"/>
              <a:t>zweimal</a:t>
            </a:r>
            <a:r>
              <a:rPr lang="en-US" dirty="0" smtClean="0"/>
              <a:t>, </a:t>
            </a:r>
            <a:r>
              <a:rPr lang="en-US" dirty="0" err="1" smtClean="0"/>
              <a:t>dreimal</a:t>
            </a:r>
            <a:r>
              <a:rPr lang="en-US" dirty="0" smtClean="0"/>
              <a:t>, ….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der </a:t>
            </a:r>
            <a:r>
              <a:rPr lang="en-US" dirty="0" err="1" smtClean="0"/>
              <a:t>Woche</a:t>
            </a:r>
            <a:endParaRPr lang="en-US" dirty="0" smtClean="0"/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Monat</a:t>
            </a:r>
            <a:endParaRPr lang="en-US" dirty="0" smtClean="0"/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/>
              <a:t>i</a:t>
            </a:r>
            <a:r>
              <a:rPr lang="en-US" dirty="0" err="1" smtClean="0"/>
              <a:t>mmer</a:t>
            </a:r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ft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anchmal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ie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Frühling</a:t>
            </a:r>
            <a:r>
              <a:rPr lang="en-US" dirty="0"/>
              <a:t>	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Sommer</a:t>
            </a:r>
            <a:endParaRPr lang="en-US" dirty="0"/>
          </a:p>
          <a:p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Herbst</a:t>
            </a:r>
            <a:r>
              <a:rPr lang="en-US" dirty="0"/>
              <a:t>	</a:t>
            </a:r>
            <a:r>
              <a:rPr lang="en-US" dirty="0" err="1"/>
              <a:t>im</a:t>
            </a:r>
            <a:r>
              <a:rPr lang="en-US" dirty="0"/>
              <a:t> Winter</a:t>
            </a:r>
          </a:p>
          <a:p>
            <a:endParaRPr lang="en-US" dirty="0"/>
          </a:p>
          <a:p>
            <a:pPr marL="82296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am </a:t>
            </a:r>
            <a:r>
              <a:rPr lang="en-US" dirty="0" err="1" smtClean="0"/>
              <a:t>Wochenende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ach</a:t>
            </a:r>
            <a:r>
              <a:rPr lang="en-US" dirty="0" smtClean="0"/>
              <a:t> der </a:t>
            </a:r>
            <a:r>
              <a:rPr lang="en-US" dirty="0" err="1" smtClean="0"/>
              <a:t>Schule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m Morgen</a:t>
            </a:r>
          </a:p>
          <a:p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err="1" smtClean="0"/>
              <a:t>Mittag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err="1" smtClean="0"/>
              <a:t>Nachmittag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err="1" smtClean="0"/>
              <a:t>Abend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2021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Offering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Gut! Mach </a:t>
            </a:r>
            <a:r>
              <a:rPr lang="en-US" dirty="0" err="1" smtClean="0"/>
              <a:t>ich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_________________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649955"/>
            <a:ext cx="3657600" cy="466344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Ja</a:t>
            </a:r>
            <a:r>
              <a:rPr lang="en-US" dirty="0" smtClean="0"/>
              <a:t>, du </a:t>
            </a:r>
            <a:r>
              <a:rPr lang="en-US" dirty="0" err="1" smtClean="0"/>
              <a:t>kannst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den </a:t>
            </a:r>
            <a:r>
              <a:rPr lang="en-US" dirty="0" err="1" smtClean="0"/>
              <a:t>Müll</a:t>
            </a:r>
            <a:r>
              <a:rPr lang="en-US" dirty="0" smtClean="0"/>
              <a:t> </a:t>
            </a:r>
            <a:r>
              <a:rPr lang="en-US" dirty="0" err="1" smtClean="0"/>
              <a:t>sortieren</a:t>
            </a:r>
            <a:r>
              <a:rPr lang="en-US" dirty="0" smtClean="0"/>
              <a:t>. </a:t>
            </a:r>
            <a:r>
              <a:rPr lang="en-US" dirty="0" err="1" smtClean="0"/>
              <a:t>Danke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r>
              <a:rPr lang="en-US" dirty="0" err="1" smtClean="0"/>
              <a:t>Ja</a:t>
            </a:r>
            <a:r>
              <a:rPr lang="en-US" dirty="0" smtClean="0"/>
              <a:t>! </a:t>
            </a:r>
            <a:r>
              <a:rPr lang="en-US" dirty="0" err="1" smtClean="0"/>
              <a:t>Willst</a:t>
            </a:r>
            <a:r>
              <a:rPr lang="en-US" dirty="0" smtClean="0"/>
              <a:t> du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den </a:t>
            </a:r>
            <a:r>
              <a:rPr lang="en-US" dirty="0" err="1" smtClean="0"/>
              <a:t>Müll</a:t>
            </a:r>
            <a:r>
              <a:rPr lang="en-US" dirty="0" smtClean="0"/>
              <a:t> </a:t>
            </a:r>
            <a:r>
              <a:rPr lang="en-US" dirty="0" err="1" smtClean="0"/>
              <a:t>sortieren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82296" indent="0">
              <a:buNone/>
            </a:pPr>
            <a:r>
              <a:rPr lang="en-US" dirty="0" smtClean="0"/>
              <a:t>__________________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Du </a:t>
            </a:r>
            <a:r>
              <a:rPr lang="en-US" dirty="0" err="1" smtClean="0"/>
              <a:t>kannst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das </a:t>
            </a:r>
            <a:r>
              <a:rPr lang="en-US" dirty="0" err="1" smtClean="0"/>
              <a:t>Wohnzimmer</a:t>
            </a:r>
            <a:r>
              <a:rPr lang="en-US" dirty="0" smtClean="0"/>
              <a:t> </a:t>
            </a:r>
            <a:r>
              <a:rPr lang="en-US" dirty="0" err="1" smtClean="0"/>
              <a:t>saugen</a:t>
            </a:r>
            <a:r>
              <a:rPr lang="en-US" dirty="0" smtClean="0"/>
              <a:t>. </a:t>
            </a:r>
            <a:r>
              <a:rPr lang="en-US" dirty="0" err="1" smtClean="0"/>
              <a:t>Danke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26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344168" y="274320"/>
            <a:ext cx="7498080" cy="355456"/>
          </a:xfrm>
        </p:spPr>
        <p:txBody>
          <a:bodyPr>
            <a:noAutofit/>
          </a:bodyPr>
          <a:lstStyle/>
          <a:p>
            <a:r>
              <a:rPr lang="en-US" sz="2400" dirty="0" smtClean="0"/>
              <a:t>Chores - </a:t>
            </a:r>
            <a:r>
              <a:rPr lang="en-US" sz="2400" dirty="0" err="1" smtClean="0"/>
              <a:t>Hausarbeit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435608" y="1074557"/>
            <a:ext cx="3657600" cy="5993369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de-DE" dirty="0"/>
              <a:t>mit dem Hund spazieren gehen</a:t>
            </a:r>
            <a:endParaRPr lang="en-US" dirty="0"/>
          </a:p>
          <a:p>
            <a:pPr lvl="0"/>
            <a:r>
              <a:rPr lang="de-DE" dirty="0"/>
              <a:t>den Hund bürsten</a:t>
            </a:r>
            <a:endParaRPr lang="en-US" dirty="0"/>
          </a:p>
          <a:p>
            <a:pPr lvl="0"/>
            <a:r>
              <a:rPr lang="de-DE" dirty="0"/>
              <a:t>den Hund/die Katze füttern</a:t>
            </a:r>
            <a:endParaRPr lang="en-US" dirty="0"/>
          </a:p>
          <a:p>
            <a:pPr lvl="0"/>
            <a:r>
              <a:rPr lang="de-DE" dirty="0"/>
              <a:t>die Katzentoilette sauber machen</a:t>
            </a:r>
            <a:endParaRPr lang="en-US" dirty="0"/>
          </a:p>
          <a:p>
            <a:pPr lvl="0"/>
            <a:r>
              <a:rPr lang="en-US" dirty="0" err="1"/>
              <a:t>meine</a:t>
            </a:r>
            <a:r>
              <a:rPr lang="en-US" dirty="0"/>
              <a:t> </a:t>
            </a:r>
            <a:r>
              <a:rPr lang="en-US" dirty="0" err="1"/>
              <a:t>kleine</a:t>
            </a:r>
            <a:r>
              <a:rPr lang="en-US" dirty="0"/>
              <a:t> </a:t>
            </a:r>
            <a:r>
              <a:rPr lang="en-US" dirty="0" err="1"/>
              <a:t>Schwester</a:t>
            </a:r>
            <a:r>
              <a:rPr lang="en-US" dirty="0"/>
              <a:t> </a:t>
            </a:r>
            <a:r>
              <a:rPr lang="en-US" dirty="0" err="1"/>
              <a:t>babysitten</a:t>
            </a:r>
            <a:endParaRPr lang="en-US" dirty="0"/>
          </a:p>
          <a:p>
            <a:r>
              <a:rPr lang="en-US" dirty="0" err="1"/>
              <a:t>meinen</a:t>
            </a:r>
            <a:r>
              <a:rPr lang="en-US" dirty="0"/>
              <a:t> </a:t>
            </a:r>
            <a:r>
              <a:rPr lang="en-US" dirty="0" err="1"/>
              <a:t>kleinen</a:t>
            </a:r>
            <a:r>
              <a:rPr lang="en-US" dirty="0"/>
              <a:t> </a:t>
            </a:r>
            <a:r>
              <a:rPr lang="en-US" dirty="0" err="1"/>
              <a:t>Bruder</a:t>
            </a:r>
            <a:r>
              <a:rPr lang="en-US" dirty="0"/>
              <a:t> </a:t>
            </a:r>
            <a:r>
              <a:rPr lang="en-US" dirty="0" err="1"/>
              <a:t>babysitten</a:t>
            </a:r>
            <a:endParaRPr lang="en-US" dirty="0"/>
          </a:p>
          <a:p>
            <a:pPr lvl="0"/>
            <a:r>
              <a:rPr lang="de-DE" dirty="0"/>
              <a:t>die Wäsche/Klamotten waschen</a:t>
            </a:r>
            <a:endParaRPr lang="en-US" dirty="0"/>
          </a:p>
          <a:p>
            <a:pPr lvl="0"/>
            <a:r>
              <a:rPr lang="de-DE" dirty="0"/>
              <a:t>die Wände waschen</a:t>
            </a:r>
            <a:endParaRPr lang="en-US" dirty="0"/>
          </a:p>
          <a:p>
            <a:pPr lvl="0"/>
            <a:r>
              <a:rPr lang="de-DE" dirty="0"/>
              <a:t>die Wäsche zusammenlegen</a:t>
            </a:r>
            <a:endParaRPr lang="en-US" dirty="0"/>
          </a:p>
          <a:p>
            <a:pPr lvl="0"/>
            <a:r>
              <a:rPr lang="de-DE" dirty="0"/>
              <a:t>die Hemden (Blusen, ...) bügeln</a:t>
            </a:r>
            <a:endParaRPr lang="en-US" dirty="0"/>
          </a:p>
          <a:p>
            <a:pPr lvl="0"/>
            <a:r>
              <a:rPr lang="de-DE" dirty="0"/>
              <a:t>den Boden (die Küche) fegen</a:t>
            </a:r>
            <a:endParaRPr lang="en-US" dirty="0"/>
          </a:p>
          <a:p>
            <a:pPr lvl="0"/>
            <a:r>
              <a:rPr lang="de-DE" dirty="0"/>
              <a:t>den Boden (die Küche) wischen</a:t>
            </a:r>
            <a:endParaRPr lang="en-US" dirty="0"/>
          </a:p>
          <a:p>
            <a:pPr lvl="0"/>
            <a:r>
              <a:rPr lang="de-DE" dirty="0"/>
              <a:t>Staub wischen</a:t>
            </a:r>
            <a:endParaRPr lang="en-US" dirty="0"/>
          </a:p>
          <a:p>
            <a:pPr lvl="0"/>
            <a:r>
              <a:rPr lang="de-DE" dirty="0"/>
              <a:t>die Toilette putzen</a:t>
            </a:r>
            <a:endParaRPr lang="en-US" dirty="0"/>
          </a:p>
          <a:p>
            <a:pPr lvl="0"/>
            <a:r>
              <a:rPr lang="de-DE" dirty="0"/>
              <a:t>das Badezimmer putzen</a:t>
            </a:r>
            <a:endParaRPr lang="en-US" dirty="0"/>
          </a:p>
          <a:p>
            <a:pPr lvl="0"/>
            <a:r>
              <a:rPr lang="de-DE" dirty="0"/>
              <a:t>die Fenster putzen</a:t>
            </a:r>
            <a:endParaRPr lang="en-US" dirty="0"/>
          </a:p>
          <a:p>
            <a:pPr lvl="0"/>
            <a:r>
              <a:rPr lang="de-DE" dirty="0"/>
              <a:t>die Spiegle putzen</a:t>
            </a:r>
            <a:endParaRPr lang="en-US" dirty="0"/>
          </a:p>
          <a:p>
            <a:pPr lvl="0"/>
            <a:r>
              <a:rPr lang="de-DE" dirty="0"/>
              <a:t>den Grill putzen</a:t>
            </a:r>
            <a:endParaRPr lang="en-US" dirty="0"/>
          </a:p>
          <a:p>
            <a:pPr lvl="0"/>
            <a:r>
              <a:rPr lang="de-DE" dirty="0"/>
              <a:t>die Treppe saugen</a:t>
            </a:r>
            <a:endParaRPr lang="en-US" dirty="0"/>
          </a:p>
          <a:p>
            <a:pPr lvl="0"/>
            <a:r>
              <a:rPr lang="de-DE" dirty="0"/>
              <a:t>das Wohnzimmer </a:t>
            </a:r>
            <a:r>
              <a:rPr lang="de-DE" dirty="0" smtClean="0"/>
              <a:t>saugen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184648" y="1074557"/>
            <a:ext cx="3657600" cy="5993369"/>
          </a:xfrm>
        </p:spPr>
        <p:txBody>
          <a:bodyPr>
            <a:normAutofit fontScale="55000" lnSpcReduction="20000"/>
          </a:bodyPr>
          <a:lstStyle/>
          <a:p>
            <a:r>
              <a:rPr lang="de-DE" dirty="0"/>
              <a:t>den Tisch decken</a:t>
            </a:r>
            <a:endParaRPr lang="en-US" dirty="0"/>
          </a:p>
          <a:p>
            <a:pPr lvl="0"/>
            <a:r>
              <a:rPr lang="de-DE" dirty="0" smtClean="0"/>
              <a:t>den Tisch abräumen</a:t>
            </a:r>
            <a:endParaRPr lang="en-US" dirty="0" smtClean="0"/>
          </a:p>
          <a:p>
            <a:pPr lvl="0"/>
            <a:r>
              <a:rPr lang="de-DE" dirty="0" smtClean="0"/>
              <a:t>das </a:t>
            </a:r>
            <a:r>
              <a:rPr lang="de-DE" dirty="0"/>
              <a:t>Geschirr spülen</a:t>
            </a:r>
            <a:endParaRPr lang="en-US" dirty="0"/>
          </a:p>
          <a:p>
            <a:pPr lvl="0"/>
            <a:r>
              <a:rPr lang="de-DE" dirty="0"/>
              <a:t>das Geschirr abtrocknen</a:t>
            </a:r>
            <a:endParaRPr lang="en-US" dirty="0"/>
          </a:p>
          <a:p>
            <a:pPr lvl="0"/>
            <a:r>
              <a:rPr lang="de-DE" dirty="0"/>
              <a:t>die Spülmaschine einräumen/ausräumen</a:t>
            </a:r>
            <a:endParaRPr lang="en-US" dirty="0"/>
          </a:p>
          <a:p>
            <a:pPr lvl="0"/>
            <a:r>
              <a:rPr lang="de-DE" dirty="0"/>
              <a:t>das Bett machen</a:t>
            </a:r>
            <a:endParaRPr lang="en-US" dirty="0"/>
          </a:p>
          <a:p>
            <a:pPr lvl="0"/>
            <a:r>
              <a:rPr lang="de-DE" dirty="0"/>
              <a:t>mein Zimmer aufräumen</a:t>
            </a:r>
            <a:endParaRPr lang="en-US" dirty="0"/>
          </a:p>
          <a:p>
            <a:pPr lvl="0"/>
            <a:r>
              <a:rPr lang="de-DE" dirty="0"/>
              <a:t>den Müll sortieren</a:t>
            </a:r>
            <a:endParaRPr lang="en-US" dirty="0"/>
          </a:p>
          <a:p>
            <a:pPr lvl="0"/>
            <a:r>
              <a:rPr lang="de-DE" dirty="0"/>
              <a:t>den Müll raustragen</a:t>
            </a:r>
            <a:endParaRPr lang="en-US" dirty="0"/>
          </a:p>
          <a:p>
            <a:pPr lvl="0"/>
            <a:r>
              <a:rPr lang="de-DE" dirty="0"/>
              <a:t>einkaufen gehen</a:t>
            </a:r>
            <a:endParaRPr lang="en-US" dirty="0"/>
          </a:p>
          <a:p>
            <a:pPr lvl="0"/>
            <a:r>
              <a:rPr lang="de-DE" dirty="0"/>
              <a:t>den Einkauf (die Butter, das Brot,...) wegräumen</a:t>
            </a:r>
            <a:endParaRPr lang="en-US" dirty="0"/>
          </a:p>
          <a:p>
            <a:pPr lvl="0"/>
            <a:r>
              <a:rPr lang="de-DE" dirty="0"/>
              <a:t>die Blumen gießen</a:t>
            </a:r>
            <a:endParaRPr lang="en-US" dirty="0"/>
          </a:p>
          <a:p>
            <a:pPr lvl="0"/>
            <a:r>
              <a:rPr lang="de-DE" dirty="0"/>
              <a:t>den Rasen mähen</a:t>
            </a:r>
            <a:endParaRPr lang="en-US" dirty="0"/>
          </a:p>
          <a:p>
            <a:pPr lvl="0"/>
            <a:r>
              <a:rPr lang="de-DE" dirty="0"/>
              <a:t>das Laub rechen</a:t>
            </a:r>
            <a:endParaRPr lang="en-US" dirty="0"/>
          </a:p>
          <a:p>
            <a:pPr lvl="0"/>
            <a:r>
              <a:rPr lang="de-DE" dirty="0"/>
              <a:t>den Schnee schaufeln</a:t>
            </a:r>
            <a:endParaRPr lang="en-US" dirty="0"/>
          </a:p>
          <a:p>
            <a:pPr lvl="0"/>
            <a:r>
              <a:rPr lang="de-DE" dirty="0"/>
              <a:t>das Auto reparieren</a:t>
            </a:r>
            <a:endParaRPr lang="en-US" dirty="0"/>
          </a:p>
          <a:p>
            <a:pPr lvl="0"/>
            <a:r>
              <a:rPr lang="de-DE" dirty="0"/>
              <a:t>einkaufen </a:t>
            </a:r>
            <a:r>
              <a:rPr lang="de-DE" dirty="0" smtClean="0"/>
              <a:t>gehen </a:t>
            </a:r>
            <a:endParaRPr lang="en-US" dirty="0" smtClean="0"/>
          </a:p>
          <a:p>
            <a:pPr lvl="0"/>
            <a:r>
              <a:rPr lang="de-DE" dirty="0" smtClean="0"/>
              <a:t>organisieren</a:t>
            </a:r>
            <a:endParaRPr lang="en-US" dirty="0"/>
          </a:p>
          <a:p>
            <a:pPr lvl="0"/>
            <a:r>
              <a:rPr lang="de-DE" dirty="0"/>
              <a:t>kochen</a:t>
            </a:r>
            <a:endParaRPr lang="en-US" dirty="0"/>
          </a:p>
          <a:p>
            <a:pPr lvl="0"/>
            <a:r>
              <a:rPr lang="de-DE" dirty="0"/>
              <a:t>Ich muss keine Hausarbeit machen.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476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Erster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Unsere</a:t>
            </a:r>
            <a:r>
              <a:rPr lang="en-US" dirty="0" smtClean="0"/>
              <a:t> </a:t>
            </a:r>
            <a:r>
              <a:rPr lang="en-US" dirty="0" err="1" smtClean="0"/>
              <a:t>Freizeit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dirty="0" smtClean="0"/>
              <a:t>Was </a:t>
            </a:r>
            <a:r>
              <a:rPr lang="en-US" dirty="0" err="1"/>
              <a:t>macht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gern</a:t>
            </a:r>
            <a:r>
              <a:rPr lang="en-US" dirty="0"/>
              <a:t> in </a:t>
            </a:r>
            <a:r>
              <a:rPr lang="en-US" dirty="0" err="1"/>
              <a:t>eurer</a:t>
            </a:r>
            <a:r>
              <a:rPr lang="en-US" dirty="0"/>
              <a:t> </a:t>
            </a:r>
            <a:r>
              <a:rPr lang="en-US" dirty="0" err="1"/>
              <a:t>Freizeit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hört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am </a:t>
            </a:r>
            <a:r>
              <a:rPr lang="en-US" dirty="0" err="1"/>
              <a:t>liebsten</a:t>
            </a:r>
            <a:r>
              <a:rPr lang="en-US" dirty="0"/>
              <a:t>?</a:t>
            </a:r>
          </a:p>
          <a:p>
            <a:r>
              <a:rPr lang="en-US" dirty="0"/>
              <a:t>Mit </a:t>
            </a:r>
            <a:r>
              <a:rPr lang="en-US" dirty="0" err="1"/>
              <a:t>wem</a:t>
            </a:r>
            <a:r>
              <a:rPr lang="en-US" dirty="0"/>
              <a:t> </a:t>
            </a:r>
            <a:r>
              <a:rPr lang="en-US" dirty="0" err="1"/>
              <a:t>verbringt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am </a:t>
            </a:r>
            <a:r>
              <a:rPr lang="en-US" dirty="0" err="1"/>
              <a:t>liebsten</a:t>
            </a:r>
            <a:r>
              <a:rPr lang="en-US" dirty="0"/>
              <a:t> </a:t>
            </a:r>
            <a:r>
              <a:rPr lang="en-US" dirty="0" err="1"/>
              <a:t>eure</a:t>
            </a:r>
            <a:r>
              <a:rPr lang="en-US" dirty="0"/>
              <a:t> </a:t>
            </a:r>
            <a:r>
              <a:rPr lang="en-US" dirty="0" err="1"/>
              <a:t>Freizeit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367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Zweiter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Essen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</a:t>
            </a:r>
            <a:r>
              <a:rPr lang="en-US" dirty="0" err="1"/>
              <a:t>esst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 smtClean="0"/>
              <a:t>Frühstück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/>
              <a:t>Mittagessen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Abendessen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Fastfood</a:t>
            </a:r>
            <a:r>
              <a:rPr lang="en-US" dirty="0"/>
              <a:t>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/>
              <a:t>findet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 smtClean="0"/>
              <a:t>Fastfood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euer</a:t>
            </a:r>
            <a:r>
              <a:rPr lang="en-US" dirty="0"/>
              <a:t> </a:t>
            </a:r>
            <a:r>
              <a:rPr lang="en-US" smtClean="0"/>
              <a:t>Lieblingsessen</a:t>
            </a:r>
            <a:r>
              <a:rPr lang="en-US" dirty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typische</a:t>
            </a:r>
            <a:r>
              <a:rPr lang="en-US" dirty="0"/>
              <a:t> </a:t>
            </a:r>
            <a:r>
              <a:rPr lang="en-US" dirty="0" err="1"/>
              <a:t>Gerichte</a:t>
            </a:r>
            <a:r>
              <a:rPr lang="en-US" dirty="0"/>
              <a:t> in </a:t>
            </a:r>
            <a:r>
              <a:rPr lang="en-US" dirty="0" err="1"/>
              <a:t>eurem</a:t>
            </a:r>
            <a:r>
              <a:rPr lang="en-US" dirty="0"/>
              <a:t> Land?</a:t>
            </a:r>
          </a:p>
        </p:txBody>
      </p:sp>
    </p:spTree>
    <p:extLst>
      <p:ext uri="{BB962C8B-B14F-4D97-AF65-F5344CB8AC3E}">
        <p14:creationId xmlns:p14="http://schemas.microsoft.com/office/powerpoint/2010/main" val="350293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8">
      <a:dk1>
        <a:sysClr val="windowText" lastClr="000000"/>
      </a:dk1>
      <a:lt1>
        <a:sysClr val="window" lastClr="FFFFFF"/>
      </a:lt1>
      <a:dk2>
        <a:srgbClr val="2B142D"/>
      </a:dk2>
      <a:lt2>
        <a:srgbClr val="E1DAA0"/>
      </a:lt2>
      <a:accent1>
        <a:srgbClr val="7C74D9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ABC80"/>
      </a:hlink>
      <a:folHlink>
        <a:srgbClr val="9775A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12845</TotalTime>
  <Words>1082</Words>
  <Application>Microsoft Macintosh PowerPoint</Application>
  <PresentationFormat>On-screen Show (4:3)</PresentationFormat>
  <Paragraphs>212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Deutsch 2</vt:lpstr>
      <vt:lpstr>Freitag, der 9. November 2012 Deutsch 2, C &amp; D Stunde  Heute ist ein E - Tag</vt:lpstr>
      <vt:lpstr>Hausaufgaben</vt:lpstr>
      <vt:lpstr>Fahrenheit or Celsius</vt:lpstr>
      <vt:lpstr>Time Expressions</vt:lpstr>
      <vt:lpstr>Offering help</vt:lpstr>
      <vt:lpstr>Chores - Hausarbeit</vt:lpstr>
      <vt:lpstr>Erster Wiki-Eintrag: Unsere Freizeit</vt:lpstr>
      <vt:lpstr>Zweiter Wiki-Eintrag: Essen</vt:lpstr>
      <vt:lpstr>Dritter Wiki-Eintrag: Schule</vt:lpstr>
      <vt:lpstr>Vierter Wiki-Eintrag: Feste</vt:lpstr>
      <vt:lpstr>Feste: Vokabeln</vt:lpstr>
      <vt:lpstr>Fünfter Wiki-Eintrag: Die Stadt</vt:lpstr>
      <vt:lpstr>Die Stadt: Vokabeln</vt:lpstr>
      <vt:lpstr>Portfolio</vt:lpstr>
      <vt:lpstr>Verschiedenes (miscellaneous):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231</cp:revision>
  <dcterms:created xsi:type="dcterms:W3CDTF">2012-09-05T12:40:42Z</dcterms:created>
  <dcterms:modified xsi:type="dcterms:W3CDTF">2012-11-11T17:23:19Z</dcterms:modified>
</cp:coreProperties>
</file>