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0" r:id="rId4"/>
    <p:sldId id="272" r:id="rId5"/>
    <p:sldId id="274" r:id="rId6"/>
    <p:sldId id="267" r:id="rId7"/>
    <p:sldId id="268" r:id="rId8"/>
    <p:sldId id="265" r:id="rId9"/>
    <p:sldId id="276" r:id="rId10"/>
    <p:sldId id="262" r:id="rId11"/>
    <p:sldId id="275" r:id="rId12"/>
    <p:sldId id="277" r:id="rId13"/>
    <p:sldId id="278" r:id="rId14"/>
    <p:sldId id="270" r:id="rId15"/>
    <p:sldId id="263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II (chores &amp; translations)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Feste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Gruppen</a:t>
            </a:r>
            <a:r>
              <a:rPr lang="en-US" dirty="0" smtClean="0"/>
              <a:t> von 2 – 5 </a:t>
            </a:r>
            <a:r>
              <a:rPr lang="en-US" dirty="0" err="1" smtClean="0"/>
              <a:t>Schülern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nimmt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mit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Hausarbeit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in der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: </a:t>
            </a:r>
            <a:r>
              <a:rPr lang="en-US" u="sng" dirty="0" smtClean="0">
                <a:solidFill>
                  <a:srgbClr val="FF0000"/>
                </a:solidFill>
              </a:rPr>
              <a:t>“</a:t>
            </a:r>
            <a:r>
              <a:rPr lang="en-US" u="sng" dirty="0" err="1" smtClean="0">
                <a:solidFill>
                  <a:srgbClr val="FF0000"/>
                </a:solidFill>
              </a:rPr>
              <a:t>Kannst</a:t>
            </a:r>
            <a:r>
              <a:rPr lang="en-US" u="sng" dirty="0" smtClean="0">
                <a:solidFill>
                  <a:srgbClr val="FF0000"/>
                </a:solidFill>
              </a:rPr>
              <a:t> du </a:t>
            </a:r>
            <a:r>
              <a:rPr lang="en-US" u="sng" dirty="0" err="1" smtClean="0">
                <a:solidFill>
                  <a:srgbClr val="FF0000"/>
                </a:solidFill>
              </a:rPr>
              <a:t>für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mich</a:t>
            </a:r>
            <a:r>
              <a:rPr lang="en-US" u="sng" dirty="0" smtClean="0">
                <a:solidFill>
                  <a:srgbClr val="FF0000"/>
                </a:solidFill>
              </a:rPr>
              <a:t> die </a:t>
            </a:r>
            <a:r>
              <a:rPr lang="en-US" u="sng" dirty="0" err="1" smtClean="0">
                <a:solidFill>
                  <a:srgbClr val="FF0000"/>
                </a:solidFill>
              </a:rPr>
              <a:t>Fenster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putzen</a:t>
            </a:r>
            <a:r>
              <a:rPr lang="en-US" u="sng" dirty="0" smtClean="0">
                <a:solidFill>
                  <a:srgbClr val="FF0000"/>
                </a:solidFill>
              </a:rPr>
              <a:t>?”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(looking at picture: to clean windows)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(holding picture to clean the windows) </a:t>
            </a:r>
            <a:r>
              <a:rPr lang="en-US" dirty="0" err="1" smtClean="0"/>
              <a:t>sagt</a:t>
            </a:r>
            <a:r>
              <a:rPr lang="en-US" dirty="0" smtClean="0"/>
              <a:t>:</a:t>
            </a:r>
            <a:r>
              <a:rPr lang="en-US" u="sng" dirty="0" smtClean="0">
                <a:solidFill>
                  <a:srgbClr val="0000FF"/>
                </a:solidFill>
              </a:rPr>
              <a:t>”Nein, </a:t>
            </a:r>
            <a:r>
              <a:rPr lang="en-US" u="sng" dirty="0" err="1" smtClean="0">
                <a:solidFill>
                  <a:srgbClr val="0000FF"/>
                </a:solidFill>
              </a:rPr>
              <a:t>ich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kann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leider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nicht</a:t>
            </a:r>
            <a:r>
              <a:rPr lang="en-US" u="sng" dirty="0" smtClean="0">
                <a:solidFill>
                  <a:srgbClr val="0000FF"/>
                </a:solidFill>
              </a:rPr>
              <a:t>! </a:t>
            </a:r>
            <a:r>
              <a:rPr lang="en-US" u="sng" dirty="0" err="1" smtClean="0">
                <a:solidFill>
                  <a:srgbClr val="0000FF"/>
                </a:solidFill>
              </a:rPr>
              <a:t>Ich</a:t>
            </a:r>
            <a:r>
              <a:rPr lang="en-US" u="sng" dirty="0" smtClean="0">
                <a:solidFill>
                  <a:srgbClr val="0000FF"/>
                </a:solidFill>
              </a:rPr>
              <a:t> muss </a:t>
            </a:r>
            <a:r>
              <a:rPr lang="en-US" u="sng" dirty="0" err="1" smtClean="0">
                <a:solidFill>
                  <a:srgbClr val="0000FF"/>
                </a:solidFill>
              </a:rPr>
              <a:t>zuhause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helfen</a:t>
            </a:r>
            <a:r>
              <a:rPr lang="en-US" u="sng" dirty="0" smtClean="0">
                <a:solidFill>
                  <a:srgbClr val="0000FF"/>
                </a:solidFill>
              </a:rPr>
              <a:t>. </a:t>
            </a:r>
            <a:r>
              <a:rPr lang="en-US" u="sng" dirty="0" err="1" smtClean="0">
                <a:solidFill>
                  <a:srgbClr val="0000FF"/>
                </a:solidFill>
              </a:rPr>
              <a:t>Ich</a:t>
            </a:r>
            <a:r>
              <a:rPr lang="en-US" u="sng" dirty="0" smtClean="0">
                <a:solidFill>
                  <a:srgbClr val="0000FF"/>
                </a:solidFill>
              </a:rPr>
              <a:t> muss den </a:t>
            </a:r>
            <a:r>
              <a:rPr lang="en-US" u="sng" dirty="0" err="1" smtClean="0">
                <a:solidFill>
                  <a:srgbClr val="0000FF"/>
                </a:solidFill>
              </a:rPr>
              <a:t>Rasen</a:t>
            </a:r>
            <a:r>
              <a:rPr lang="en-US" u="sng" dirty="0" smtClean="0">
                <a:solidFill>
                  <a:srgbClr val="0000FF"/>
                </a:solidFill>
              </a:rPr>
              <a:t> </a:t>
            </a:r>
            <a:r>
              <a:rPr lang="en-US" u="sng" dirty="0" err="1" smtClean="0">
                <a:solidFill>
                  <a:srgbClr val="0000FF"/>
                </a:solidFill>
              </a:rPr>
              <a:t>mähen</a:t>
            </a:r>
            <a:r>
              <a:rPr lang="en-US" u="sng" dirty="0" smtClean="0">
                <a:solidFill>
                  <a:srgbClr val="0000FF"/>
                </a:solidFill>
              </a:rPr>
              <a:t>!”</a:t>
            </a:r>
            <a:r>
              <a:rPr lang="en-US" u="sng" dirty="0" smtClean="0"/>
              <a:t> </a:t>
            </a:r>
            <a:r>
              <a:rPr lang="en-US" dirty="0" smtClean="0"/>
              <a:t>(looking at picture: to mow the lawn)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(holding the picture: to mow the lawn) </a:t>
            </a:r>
            <a:r>
              <a:rPr lang="en-US" dirty="0" err="1" smtClean="0"/>
              <a:t>sagt</a:t>
            </a:r>
            <a:r>
              <a:rPr lang="en-US" dirty="0" smtClean="0"/>
              <a:t>: </a:t>
            </a:r>
            <a:r>
              <a:rPr lang="en-US" u="sng" dirty="0" smtClean="0">
                <a:solidFill>
                  <a:srgbClr val="FF6600"/>
                </a:solidFill>
              </a:rPr>
              <a:t>“</a:t>
            </a:r>
            <a:r>
              <a:rPr lang="en-US" u="sng" dirty="0" err="1" smtClean="0">
                <a:solidFill>
                  <a:srgbClr val="FF6600"/>
                </a:solidFill>
              </a:rPr>
              <a:t>Kannst</a:t>
            </a:r>
            <a:r>
              <a:rPr lang="en-US" u="sng" dirty="0" smtClean="0">
                <a:solidFill>
                  <a:srgbClr val="FF6600"/>
                </a:solidFill>
              </a:rPr>
              <a:t> du </a:t>
            </a:r>
            <a:r>
              <a:rPr lang="en-US" u="sng" dirty="0" err="1" smtClean="0">
                <a:solidFill>
                  <a:srgbClr val="FF6600"/>
                </a:solidFill>
              </a:rPr>
              <a:t>für</a:t>
            </a:r>
            <a:r>
              <a:rPr lang="en-US" u="sng" dirty="0" smtClean="0">
                <a:solidFill>
                  <a:srgbClr val="FF6600"/>
                </a:solidFill>
              </a:rPr>
              <a:t> </a:t>
            </a:r>
            <a:r>
              <a:rPr lang="en-US" u="sng" dirty="0" err="1" smtClean="0">
                <a:solidFill>
                  <a:srgbClr val="FF6600"/>
                </a:solidFill>
              </a:rPr>
              <a:t>mich</a:t>
            </a:r>
            <a:r>
              <a:rPr lang="en-US" u="sng" dirty="0" smtClean="0">
                <a:solidFill>
                  <a:srgbClr val="FF6600"/>
                </a:solidFill>
              </a:rPr>
              <a:t> die </a:t>
            </a:r>
            <a:r>
              <a:rPr lang="en-US" u="sng" dirty="0" err="1" smtClean="0">
                <a:solidFill>
                  <a:srgbClr val="FF6600"/>
                </a:solidFill>
              </a:rPr>
              <a:t>Wäsche</a:t>
            </a:r>
            <a:r>
              <a:rPr lang="en-US" u="sng" dirty="0" smtClean="0">
                <a:solidFill>
                  <a:srgbClr val="FF6600"/>
                </a:solidFill>
              </a:rPr>
              <a:t> </a:t>
            </a:r>
            <a:r>
              <a:rPr lang="en-US" u="sng" dirty="0" err="1" smtClean="0">
                <a:solidFill>
                  <a:srgbClr val="FF6600"/>
                </a:solidFill>
              </a:rPr>
              <a:t>waschen</a:t>
            </a:r>
            <a:r>
              <a:rPr lang="en-US" u="sng" dirty="0" smtClean="0">
                <a:solidFill>
                  <a:srgbClr val="FF6600"/>
                </a:solidFill>
              </a:rPr>
              <a:t>?”</a:t>
            </a:r>
            <a:r>
              <a:rPr lang="en-US" dirty="0" smtClean="0"/>
              <a:t> (looking at picture: to do laundry)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(holding the picture: to do laundry) </a:t>
            </a:r>
            <a:r>
              <a:rPr lang="en-US" dirty="0" err="1" smtClean="0"/>
              <a:t>sagt</a:t>
            </a:r>
            <a:r>
              <a:rPr lang="en-US" dirty="0" smtClean="0"/>
              <a:t>:</a:t>
            </a:r>
            <a:r>
              <a:rPr lang="en-US" u="sng" dirty="0" smtClean="0">
                <a:solidFill>
                  <a:srgbClr val="008000"/>
                </a:solidFill>
              </a:rPr>
              <a:t>”Nein, </a:t>
            </a:r>
            <a:r>
              <a:rPr lang="en-US" u="sng" dirty="0" err="1" smtClean="0">
                <a:solidFill>
                  <a:srgbClr val="008000"/>
                </a:solidFill>
              </a:rPr>
              <a:t>es</a:t>
            </a:r>
            <a:r>
              <a:rPr lang="en-US" u="sng" dirty="0" smtClean="0">
                <a:solidFill>
                  <a:srgbClr val="008000"/>
                </a:solidFill>
              </a:rPr>
              <a:t> tut </a:t>
            </a:r>
            <a:r>
              <a:rPr lang="en-US" u="sng" dirty="0" err="1" smtClean="0">
                <a:solidFill>
                  <a:srgbClr val="008000"/>
                </a:solidFill>
              </a:rPr>
              <a:t>mir</a:t>
            </a:r>
            <a:r>
              <a:rPr lang="en-US" u="sng" dirty="0" smtClean="0">
                <a:solidFill>
                  <a:srgbClr val="008000"/>
                </a:solidFill>
              </a:rPr>
              <a:t> </a:t>
            </a:r>
            <a:r>
              <a:rPr lang="en-US" u="sng" dirty="0" err="1" smtClean="0">
                <a:solidFill>
                  <a:srgbClr val="008000"/>
                </a:solidFill>
              </a:rPr>
              <a:t>leid</a:t>
            </a:r>
            <a:r>
              <a:rPr lang="en-US" u="sng" dirty="0" smtClean="0">
                <a:solidFill>
                  <a:srgbClr val="008000"/>
                </a:solidFill>
              </a:rPr>
              <a:t>. </a:t>
            </a:r>
            <a:r>
              <a:rPr lang="en-US" u="sng" dirty="0" err="1" smtClean="0">
                <a:solidFill>
                  <a:srgbClr val="008000"/>
                </a:solidFill>
              </a:rPr>
              <a:t>Ich</a:t>
            </a:r>
            <a:r>
              <a:rPr lang="en-US" u="sng" dirty="0" smtClean="0">
                <a:solidFill>
                  <a:srgbClr val="008000"/>
                </a:solidFill>
              </a:rPr>
              <a:t> muss das </a:t>
            </a:r>
            <a:r>
              <a:rPr lang="en-US" u="sng" dirty="0" err="1" smtClean="0">
                <a:solidFill>
                  <a:srgbClr val="008000"/>
                </a:solidFill>
              </a:rPr>
              <a:t>Geschirr</a:t>
            </a:r>
            <a:r>
              <a:rPr lang="en-US" u="sng" dirty="0" smtClean="0">
                <a:solidFill>
                  <a:srgbClr val="008000"/>
                </a:solidFill>
              </a:rPr>
              <a:t> </a:t>
            </a:r>
            <a:r>
              <a:rPr lang="en-US" u="sng" dirty="0" err="1" smtClean="0">
                <a:solidFill>
                  <a:srgbClr val="008000"/>
                </a:solidFill>
              </a:rPr>
              <a:t>spülen</a:t>
            </a:r>
            <a:r>
              <a:rPr lang="en-US" u="sng" dirty="0" smtClean="0">
                <a:solidFill>
                  <a:srgbClr val="008000"/>
                </a:solidFill>
              </a:rPr>
              <a:t>!</a:t>
            </a:r>
            <a:r>
              <a:rPr lang="en-US" u="sng" dirty="0"/>
              <a:t> </a:t>
            </a:r>
            <a:r>
              <a:rPr lang="en-US" dirty="0" smtClean="0"/>
              <a:t>(looking at the picture: to wash the dishes) 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2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Donnerstag</a:t>
            </a:r>
            <a:r>
              <a:rPr lang="en-US" sz="3600" dirty="0" smtClean="0"/>
              <a:t>, der 1. November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G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smtClean="0"/>
              <a:t>Helping at home </a:t>
            </a:r>
            <a:r>
              <a:rPr lang="en-US" dirty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we do something together?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audio-visual comprehension</a:t>
            </a:r>
          </a:p>
          <a:p>
            <a:pPr lvl="1"/>
            <a:r>
              <a:rPr lang="en-US" dirty="0" smtClean="0"/>
              <a:t>invitations and declining invitations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Video </a:t>
            </a:r>
            <a:r>
              <a:rPr lang="en-US" dirty="0" err="1" smtClean="0"/>
              <a:t>Kapitel</a:t>
            </a:r>
            <a:r>
              <a:rPr lang="en-US" dirty="0" smtClean="0"/>
              <a:t> 7</a:t>
            </a:r>
          </a:p>
          <a:p>
            <a:pPr lvl="1"/>
            <a:r>
              <a:rPr lang="en-US" dirty="0" err="1" smtClean="0"/>
              <a:t>Seite</a:t>
            </a:r>
            <a:r>
              <a:rPr lang="en-US" dirty="0" smtClean="0"/>
              <a:t> 172 # 4 &amp; 5</a:t>
            </a:r>
          </a:p>
          <a:p>
            <a:pPr lvl="1"/>
            <a:r>
              <a:rPr lang="en-US" dirty="0" smtClean="0"/>
              <a:t>in der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: &gt;&gt;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besprechen</a:t>
            </a:r>
            <a:r>
              <a:rPr lang="en-US" dirty="0" smtClean="0"/>
              <a:t>,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der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Gruppen</a:t>
            </a:r>
            <a:r>
              <a:rPr lang="en-US" dirty="0" smtClean="0"/>
              <a:t> von 2 – 4 </a:t>
            </a:r>
            <a:r>
              <a:rPr lang="en-US" dirty="0" err="1" smtClean="0"/>
              <a:t>Schülern</a:t>
            </a:r>
            <a:endParaRPr lang="en-US" dirty="0" smtClean="0"/>
          </a:p>
          <a:p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nimmt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mit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Hausarbeit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person says an invitation</a:t>
            </a:r>
          </a:p>
          <a:p>
            <a:r>
              <a:rPr lang="en-US" dirty="0" smtClean="0"/>
              <a:t>all others decline, using the chores from the pictures in the group</a:t>
            </a:r>
          </a:p>
          <a:p>
            <a:r>
              <a:rPr lang="en-US" dirty="0" smtClean="0"/>
              <a:t>the person inviting, ask if he/she can do something for you (all)</a:t>
            </a:r>
          </a:p>
          <a:p>
            <a:r>
              <a:rPr lang="en-US" dirty="0" smtClean="0"/>
              <a:t>the others tell the “inviter” what to do.</a:t>
            </a:r>
          </a:p>
          <a:p>
            <a:r>
              <a:rPr lang="en-US" dirty="0" smtClean="0"/>
              <a:t>The “inviter” accepts.</a:t>
            </a:r>
          </a:p>
          <a:p>
            <a:endParaRPr lang="en-US" dirty="0"/>
          </a:p>
          <a:p>
            <a:r>
              <a:rPr lang="en-US" dirty="0" smtClean="0"/>
              <a:t>Switch chores with another group. </a:t>
            </a:r>
          </a:p>
          <a:p>
            <a:r>
              <a:rPr lang="en-US" dirty="0" smtClean="0"/>
              <a:t>Redo the assignment, switch roles in your group.</a:t>
            </a:r>
          </a:p>
        </p:txBody>
      </p:sp>
    </p:spTree>
    <p:extLst>
      <p:ext uri="{BB962C8B-B14F-4D97-AF65-F5344CB8AC3E}">
        <p14:creationId xmlns:p14="http://schemas.microsoft.com/office/powerpoint/2010/main" val="427840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Quiz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ähnliche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, </a:t>
            </a:r>
            <a:r>
              <a:rPr lang="en-US" dirty="0" err="1" smtClean="0"/>
              <a:t>Fragen</a:t>
            </a:r>
            <a:r>
              <a:rPr lang="en-US" dirty="0" smtClean="0"/>
              <a:t> und </a:t>
            </a:r>
            <a:r>
              <a:rPr lang="en-US" dirty="0" err="1" smtClean="0"/>
              <a:t>Antworten</a:t>
            </a:r>
            <a:r>
              <a:rPr lang="en-US" dirty="0" smtClean="0"/>
              <a:t> am </a:t>
            </a:r>
            <a:r>
              <a:rPr lang="en-US" dirty="0" err="1" smtClean="0"/>
              <a:t>Freitag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die </a:t>
            </a:r>
            <a:r>
              <a:rPr lang="en-US" dirty="0" err="1" smtClean="0"/>
              <a:t>Hausarbeiten</a:t>
            </a:r>
            <a:r>
              <a:rPr lang="en-US" dirty="0" smtClean="0"/>
              <a:t> von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Quiz </a:t>
            </a:r>
            <a:r>
              <a:rPr lang="en-US" dirty="0"/>
              <a:t>about </a:t>
            </a:r>
            <a:r>
              <a:rPr lang="en-US" dirty="0" smtClean="0"/>
              <a:t>similar statements, </a:t>
            </a:r>
            <a:r>
              <a:rPr lang="en-US" dirty="0"/>
              <a:t>questions and answers </a:t>
            </a:r>
            <a:r>
              <a:rPr lang="en-US" dirty="0" smtClean="0"/>
              <a:t>on Friday!</a:t>
            </a:r>
          </a:p>
          <a:p>
            <a:pPr lvl="1"/>
            <a:r>
              <a:rPr lang="en-US" dirty="0" smtClean="0"/>
              <a:t>Also, study the chore vocabulary from our list.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11090</TotalTime>
  <Words>1102</Words>
  <Application>Microsoft Macintosh PowerPoint</Application>
  <PresentationFormat>On-screen Show (4:3)</PresentationFormat>
  <Paragraphs>221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Deutsch 2</vt:lpstr>
      <vt:lpstr>Donnerstag, der 1. November 2012 Deutsch 2, C &amp; D Stunde  Heute ist ein G - Tag</vt:lpstr>
      <vt:lpstr>in der Gruppe sprechen</vt:lpstr>
      <vt:lpstr>Hausaufgaben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Portfolio</vt:lpstr>
      <vt:lpstr>Verschiedenes (miscellaneous): </vt:lpstr>
      <vt:lpstr>Hausarbeiten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207</cp:revision>
  <dcterms:created xsi:type="dcterms:W3CDTF">2012-09-05T12:40:42Z</dcterms:created>
  <dcterms:modified xsi:type="dcterms:W3CDTF">2012-11-01T19:40:48Z</dcterms:modified>
</cp:coreProperties>
</file>